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825240"/>
            <a:ext cx="9144000" cy="3032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3503676"/>
            <a:ext cx="9143999" cy="1392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4579" y="2489072"/>
            <a:ext cx="697484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7724" y="4404436"/>
            <a:ext cx="3337560" cy="662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ts val="2510"/>
              </a:lnSpc>
              <a:spcBef>
                <a:spcPts val="95"/>
              </a:spcBef>
            </a:pPr>
            <a:r>
              <a:rPr dirty="0" sz="2200" spc="-114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200" spc="-15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200" spc="-70">
                <a:solidFill>
                  <a:srgbClr val="FFFFFF"/>
                </a:solidFill>
                <a:latin typeface="Trebuchet MS"/>
                <a:cs typeface="Trebuchet MS"/>
              </a:rPr>
              <a:t>asmus+</a:t>
            </a:r>
            <a:endParaRPr sz="2200">
              <a:latin typeface="Trebuchet MS"/>
              <a:cs typeface="Trebuchet MS"/>
            </a:endParaRPr>
          </a:p>
          <a:p>
            <a:pPr algn="r" marR="5715">
              <a:lnSpc>
                <a:spcPts val="2510"/>
              </a:lnSpc>
            </a:pPr>
            <a:r>
              <a:rPr dirty="0" sz="2200" spc="-150">
                <a:solidFill>
                  <a:srgbClr val="FFFFFF"/>
                </a:solidFill>
                <a:latin typeface="Trebuchet MS"/>
                <a:cs typeface="Trebuchet MS"/>
              </a:rPr>
              <a:t>Edukacja </a:t>
            </a:r>
            <a:r>
              <a:rPr dirty="0" sz="2200" spc="-140">
                <a:solidFill>
                  <a:srgbClr val="FFFFFF"/>
                </a:solidFill>
                <a:latin typeface="Trebuchet MS"/>
                <a:cs typeface="Trebuchet MS"/>
              </a:rPr>
              <a:t>szkolna:</a:t>
            </a:r>
            <a:r>
              <a:rPr dirty="0" sz="2200" spc="-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-100">
                <a:solidFill>
                  <a:srgbClr val="FFFFFF"/>
                </a:solidFill>
                <a:latin typeface="Trebuchet MS"/>
                <a:cs typeface="Trebuchet MS"/>
              </a:rPr>
              <a:t>Współpraca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8686" y="5008626"/>
            <a:ext cx="56515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200" spc="-16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dirty="0" sz="2200" spc="-254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200" spc="-90">
                <a:solidFill>
                  <a:srgbClr val="FFFFFF"/>
                </a:solidFill>
                <a:latin typeface="Trebuchet MS"/>
                <a:cs typeface="Trebuchet MS"/>
              </a:rPr>
              <a:t>ół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2730" cy="3648710"/>
            <a:chOff x="0" y="0"/>
            <a:chExt cx="9142730" cy="364871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2730" cy="3648710"/>
            </a:xfrm>
            <a:custGeom>
              <a:avLst/>
              <a:gdLst/>
              <a:ahLst/>
              <a:cxnLst/>
              <a:rect l="l" t="t" r="r" b="b"/>
              <a:pathLst>
                <a:path w="9142730" h="3648710">
                  <a:moveTo>
                    <a:pt x="9142476" y="0"/>
                  </a:moveTo>
                  <a:lnTo>
                    <a:pt x="0" y="0"/>
                  </a:lnTo>
                  <a:lnTo>
                    <a:pt x="0" y="3648455"/>
                  </a:lnTo>
                  <a:lnTo>
                    <a:pt x="9142476" y="3648455"/>
                  </a:lnTo>
                  <a:lnTo>
                    <a:pt x="9142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74063" y="461772"/>
              <a:ext cx="2331719" cy="31089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767071" y="1488947"/>
              <a:ext cx="3874008" cy="10561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858765" y="4621479"/>
            <a:ext cx="711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8765" y="4841494"/>
            <a:ext cx="2306320" cy="708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ts val="1825"/>
              </a:lnSpc>
              <a:spcBef>
                <a:spcPts val="95"/>
              </a:spcBef>
            </a:pPr>
            <a:r>
              <a:rPr dirty="0" sz="1600" spc="-20">
                <a:solidFill>
                  <a:srgbClr val="FFFFFF"/>
                </a:solidFill>
                <a:latin typeface="Carlito"/>
                <a:cs typeface="Carlito"/>
              </a:rPr>
              <a:t>Tytuł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projektu:</a:t>
            </a:r>
            <a:endParaRPr sz="1600">
              <a:latin typeface="Carlito"/>
              <a:cs typeface="Carlito"/>
            </a:endParaRPr>
          </a:p>
          <a:p>
            <a:pPr>
              <a:lnSpc>
                <a:spcPts val="1730"/>
              </a:lnSpc>
              <a:spcBef>
                <a:spcPts val="120"/>
              </a:spcBef>
            </a:pP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„Klimat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to jest temat!!!”  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2019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-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-PL0</a:t>
            </a:r>
            <a:r>
              <a:rPr dirty="0" sz="1600" spc="-15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-KA2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9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-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06</a:t>
            </a:r>
            <a:r>
              <a:rPr dirty="0" sz="1600" spc="-1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r>
              <a:rPr dirty="0" sz="1600">
                <a:solidFill>
                  <a:srgbClr val="FFFFFF"/>
                </a:solidFill>
                <a:latin typeface="Carlito"/>
                <a:cs typeface="Carlito"/>
              </a:rPr>
              <a:t>86</a:t>
            </a:r>
            <a:r>
              <a:rPr dirty="0" sz="1600" spc="-5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64638" y="6125057"/>
            <a:ext cx="44919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rlito"/>
                <a:cs typeface="Carlito"/>
              </a:rPr>
              <a:t>Kartki </a:t>
            </a:r>
            <a:r>
              <a:rPr dirty="0" sz="1800" spc="-10" b="1">
                <a:latin typeface="Carlito"/>
                <a:cs typeface="Carlito"/>
              </a:rPr>
              <a:t>świąteczne inspirowane </a:t>
            </a:r>
            <a:r>
              <a:rPr dirty="0" sz="1800" spc="-5" b="1">
                <a:latin typeface="Carlito"/>
                <a:cs typeface="Carlito"/>
              </a:rPr>
              <a:t>ochroną</a:t>
            </a:r>
            <a:r>
              <a:rPr dirty="0" sz="1800" spc="-85" b="1">
                <a:latin typeface="Carlito"/>
                <a:cs typeface="Carlito"/>
              </a:rPr>
              <a:t> </a:t>
            </a:r>
            <a:r>
              <a:rPr dirty="0" sz="1800" spc="-5" b="1">
                <a:latin typeface="Carlito"/>
                <a:cs typeface="Carlito"/>
              </a:rPr>
              <a:t>klimatu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9614" y="4601921"/>
            <a:ext cx="1675764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90">
                <a:solidFill>
                  <a:srgbClr val="FFFFFF"/>
                </a:solidFill>
                <a:latin typeface="Trebuchet MS"/>
                <a:cs typeface="Trebuchet MS"/>
              </a:rPr>
              <a:t>Belgium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2730" cy="3648710"/>
            <a:chOff x="0" y="0"/>
            <a:chExt cx="9142730" cy="364871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2730" cy="3648710"/>
            </a:xfrm>
            <a:custGeom>
              <a:avLst/>
              <a:gdLst/>
              <a:ahLst/>
              <a:cxnLst/>
              <a:rect l="l" t="t" r="r" b="b"/>
              <a:pathLst>
                <a:path w="9142730" h="3648710">
                  <a:moveTo>
                    <a:pt x="9142476" y="0"/>
                  </a:moveTo>
                  <a:lnTo>
                    <a:pt x="0" y="0"/>
                  </a:lnTo>
                  <a:lnTo>
                    <a:pt x="0" y="3648455"/>
                  </a:lnTo>
                  <a:lnTo>
                    <a:pt x="9142476" y="3648455"/>
                  </a:lnTo>
                  <a:lnTo>
                    <a:pt x="9142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85444" y="461772"/>
              <a:ext cx="3108960" cy="31089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149596" y="461772"/>
              <a:ext cx="3108959" cy="31089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4283" y="776599"/>
            <a:ext cx="1791970" cy="1494155"/>
          </a:xfrm>
          <a:custGeom>
            <a:avLst/>
            <a:gdLst/>
            <a:ahLst/>
            <a:cxnLst/>
            <a:rect l="l" t="t" r="r" b="b"/>
            <a:pathLst>
              <a:path w="1791970" h="1494155">
                <a:moveTo>
                  <a:pt x="0" y="297947"/>
                </a:moveTo>
                <a:lnTo>
                  <a:pt x="34875" y="264464"/>
                </a:lnTo>
                <a:lnTo>
                  <a:pt x="70382" y="233014"/>
                </a:lnTo>
                <a:lnTo>
                  <a:pt x="106479" y="203590"/>
                </a:lnTo>
                <a:lnTo>
                  <a:pt x="143125" y="176184"/>
                </a:lnTo>
                <a:lnTo>
                  <a:pt x="180280" y="150787"/>
                </a:lnTo>
                <a:lnTo>
                  <a:pt x="217903" y="127394"/>
                </a:lnTo>
                <a:lnTo>
                  <a:pt x="255954" y="105994"/>
                </a:lnTo>
                <a:lnTo>
                  <a:pt x="294392" y="86582"/>
                </a:lnTo>
                <a:lnTo>
                  <a:pt x="333176" y="69149"/>
                </a:lnTo>
                <a:lnTo>
                  <a:pt x="372266" y="53687"/>
                </a:lnTo>
                <a:lnTo>
                  <a:pt x="411621" y="40189"/>
                </a:lnTo>
                <a:lnTo>
                  <a:pt x="451201" y="28646"/>
                </a:lnTo>
                <a:lnTo>
                  <a:pt x="490965" y="19052"/>
                </a:lnTo>
                <a:lnTo>
                  <a:pt x="530872" y="11398"/>
                </a:lnTo>
                <a:lnTo>
                  <a:pt x="570882" y="5676"/>
                </a:lnTo>
                <a:lnTo>
                  <a:pt x="610954" y="1879"/>
                </a:lnTo>
                <a:lnTo>
                  <a:pt x="651047" y="0"/>
                </a:lnTo>
                <a:lnTo>
                  <a:pt x="691121" y="29"/>
                </a:lnTo>
                <a:lnTo>
                  <a:pt x="731135" y="1960"/>
                </a:lnTo>
                <a:lnTo>
                  <a:pt x="771049" y="5784"/>
                </a:lnTo>
                <a:lnTo>
                  <a:pt x="810822" y="11495"/>
                </a:lnTo>
                <a:lnTo>
                  <a:pt x="850413" y="19083"/>
                </a:lnTo>
                <a:lnTo>
                  <a:pt x="889782" y="28542"/>
                </a:lnTo>
                <a:lnTo>
                  <a:pt x="928889" y="39864"/>
                </a:lnTo>
                <a:lnTo>
                  <a:pt x="967691" y="53041"/>
                </a:lnTo>
                <a:lnTo>
                  <a:pt x="1006150" y="68065"/>
                </a:lnTo>
                <a:lnTo>
                  <a:pt x="1044224" y="84928"/>
                </a:lnTo>
                <a:lnTo>
                  <a:pt x="1081872" y="103622"/>
                </a:lnTo>
                <a:lnTo>
                  <a:pt x="1119055" y="124141"/>
                </a:lnTo>
                <a:lnTo>
                  <a:pt x="1155731" y="146476"/>
                </a:lnTo>
                <a:lnTo>
                  <a:pt x="1191860" y="170619"/>
                </a:lnTo>
                <a:lnTo>
                  <a:pt x="1227401" y="196562"/>
                </a:lnTo>
                <a:lnTo>
                  <a:pt x="1262314" y="224298"/>
                </a:lnTo>
                <a:lnTo>
                  <a:pt x="1296557" y="253820"/>
                </a:lnTo>
                <a:lnTo>
                  <a:pt x="1330091" y="285118"/>
                </a:lnTo>
                <a:lnTo>
                  <a:pt x="1362875" y="318186"/>
                </a:lnTo>
                <a:lnTo>
                  <a:pt x="1394868" y="353016"/>
                </a:lnTo>
                <a:lnTo>
                  <a:pt x="1426029" y="389600"/>
                </a:lnTo>
                <a:lnTo>
                  <a:pt x="1456318" y="427930"/>
                </a:lnTo>
                <a:lnTo>
                  <a:pt x="1485695" y="467998"/>
                </a:lnTo>
                <a:lnTo>
                  <a:pt x="1514118" y="509797"/>
                </a:lnTo>
                <a:lnTo>
                  <a:pt x="1541547" y="553319"/>
                </a:lnTo>
                <a:lnTo>
                  <a:pt x="1567942" y="598556"/>
                </a:lnTo>
                <a:lnTo>
                  <a:pt x="1590305" y="639839"/>
                </a:lnTo>
                <a:lnTo>
                  <a:pt x="1611548" y="682005"/>
                </a:lnTo>
                <a:lnTo>
                  <a:pt x="1631660" y="725013"/>
                </a:lnTo>
                <a:lnTo>
                  <a:pt x="1650632" y="768823"/>
                </a:lnTo>
                <a:lnTo>
                  <a:pt x="1668453" y="813392"/>
                </a:lnTo>
                <a:lnTo>
                  <a:pt x="1685113" y="858681"/>
                </a:lnTo>
                <a:lnTo>
                  <a:pt x="1700603" y="904648"/>
                </a:lnTo>
                <a:lnTo>
                  <a:pt x="1714911" y="951251"/>
                </a:lnTo>
                <a:lnTo>
                  <a:pt x="1728028" y="998450"/>
                </a:lnTo>
                <a:lnTo>
                  <a:pt x="1739944" y="1046204"/>
                </a:lnTo>
                <a:lnTo>
                  <a:pt x="1750648" y="1094471"/>
                </a:lnTo>
                <a:lnTo>
                  <a:pt x="1760131" y="1143210"/>
                </a:lnTo>
                <a:lnTo>
                  <a:pt x="1768383" y="1192381"/>
                </a:lnTo>
                <a:lnTo>
                  <a:pt x="1775393" y="1241942"/>
                </a:lnTo>
                <a:lnTo>
                  <a:pt x="1781150" y="1291852"/>
                </a:lnTo>
                <a:lnTo>
                  <a:pt x="1785646" y="1342070"/>
                </a:lnTo>
                <a:lnTo>
                  <a:pt x="1788870" y="1392555"/>
                </a:lnTo>
                <a:lnTo>
                  <a:pt x="1790812" y="1443265"/>
                </a:lnTo>
                <a:lnTo>
                  <a:pt x="1791462" y="1494160"/>
                </a:lnTo>
              </a:path>
            </a:pathLst>
          </a:custGeom>
          <a:ln w="126492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82410" y="2686888"/>
            <a:ext cx="131445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60"/>
              <a:t>I</a:t>
            </a:r>
            <a:r>
              <a:rPr dirty="0" spc="-455"/>
              <a:t>t</a:t>
            </a:r>
            <a:r>
              <a:rPr dirty="0" spc="-365"/>
              <a:t>aly</a:t>
            </a:r>
          </a:p>
        </p:txBody>
      </p:sp>
      <p:sp>
        <p:nvSpPr>
          <p:cNvPr id="4" name="object 4"/>
          <p:cNvSpPr/>
          <p:nvPr/>
        </p:nvSpPr>
        <p:spPr>
          <a:xfrm>
            <a:off x="483108" y="1383791"/>
            <a:ext cx="4088891" cy="4090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941" y="281177"/>
            <a:ext cx="8580120" cy="1844039"/>
          </a:xfrm>
          <a:custGeom>
            <a:avLst/>
            <a:gdLst/>
            <a:ahLst/>
            <a:cxnLst/>
            <a:rect l="l" t="t" r="r" b="b"/>
            <a:pathLst>
              <a:path w="8580120" h="1844039">
                <a:moveTo>
                  <a:pt x="8580120" y="0"/>
                </a:moveTo>
                <a:lnTo>
                  <a:pt x="0" y="0"/>
                </a:lnTo>
                <a:lnTo>
                  <a:pt x="0" y="1844039"/>
                </a:lnTo>
                <a:lnTo>
                  <a:pt x="8580120" y="1844039"/>
                </a:lnTo>
                <a:lnTo>
                  <a:pt x="858012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345" y="231140"/>
            <a:ext cx="8681720" cy="1944370"/>
          </a:xfrm>
          <a:prstGeom prst="rect"/>
          <a:ln w="25273">
            <a:solidFill>
              <a:srgbClr val="404040"/>
            </a:solidFill>
          </a:ln>
        </p:spPr>
        <p:txBody>
          <a:bodyPr wrap="square" lIns="0" tIns="3333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625"/>
              </a:spcBef>
            </a:pPr>
            <a:r>
              <a:rPr dirty="0" sz="4700" spc="-260"/>
              <a:t>France</a:t>
            </a:r>
            <a:endParaRPr sz="4700"/>
          </a:p>
        </p:txBody>
      </p:sp>
      <p:sp>
        <p:nvSpPr>
          <p:cNvPr id="4" name="object 4"/>
          <p:cNvSpPr/>
          <p:nvPr/>
        </p:nvSpPr>
        <p:spPr>
          <a:xfrm>
            <a:off x="1672589" y="1523238"/>
            <a:ext cx="5829300" cy="0"/>
          </a:xfrm>
          <a:custGeom>
            <a:avLst/>
            <a:gdLst/>
            <a:ahLst/>
            <a:cxnLst/>
            <a:rect l="l" t="t" r="r" b="b"/>
            <a:pathLst>
              <a:path w="5829300" h="0">
                <a:moveTo>
                  <a:pt x="0" y="0"/>
                </a:moveTo>
                <a:lnTo>
                  <a:pt x="5829300" y="0"/>
                </a:lnTo>
              </a:path>
            </a:pathLst>
          </a:custGeom>
          <a:ln w="2286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5656" y="2426207"/>
            <a:ext cx="3997452" cy="3998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6948" y="2597657"/>
            <a:ext cx="102235" cy="3658235"/>
          </a:xfrm>
          <a:custGeom>
            <a:avLst/>
            <a:gdLst/>
            <a:ahLst/>
            <a:cxnLst/>
            <a:rect l="l" t="t" r="r" b="b"/>
            <a:pathLst>
              <a:path w="102235" h="3658235">
                <a:moveTo>
                  <a:pt x="34036" y="0"/>
                </a:moveTo>
                <a:lnTo>
                  <a:pt x="0" y="0"/>
                </a:lnTo>
                <a:lnTo>
                  <a:pt x="0" y="3657600"/>
                </a:lnTo>
                <a:lnTo>
                  <a:pt x="34036" y="3657612"/>
                </a:lnTo>
                <a:lnTo>
                  <a:pt x="34036" y="0"/>
                </a:lnTo>
                <a:close/>
              </a:path>
              <a:path w="102235" h="3658235">
                <a:moveTo>
                  <a:pt x="102108" y="0"/>
                </a:moveTo>
                <a:lnTo>
                  <a:pt x="68072" y="0"/>
                </a:lnTo>
                <a:lnTo>
                  <a:pt x="68072" y="3657600"/>
                </a:lnTo>
                <a:lnTo>
                  <a:pt x="102108" y="3657612"/>
                </a:lnTo>
                <a:lnTo>
                  <a:pt x="102108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81371" y="2426207"/>
            <a:ext cx="3997452" cy="3998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21708" y="477773"/>
            <a:ext cx="102235" cy="3657600"/>
          </a:xfrm>
          <a:custGeom>
            <a:avLst/>
            <a:gdLst/>
            <a:ahLst/>
            <a:cxnLst/>
            <a:rect l="l" t="t" r="r" b="b"/>
            <a:pathLst>
              <a:path w="102235" h="3657600">
                <a:moveTo>
                  <a:pt x="34036" y="0"/>
                </a:moveTo>
                <a:lnTo>
                  <a:pt x="0" y="0"/>
                </a:lnTo>
                <a:lnTo>
                  <a:pt x="0" y="3657600"/>
                </a:lnTo>
                <a:lnTo>
                  <a:pt x="34036" y="3657600"/>
                </a:lnTo>
                <a:lnTo>
                  <a:pt x="34036" y="0"/>
                </a:lnTo>
                <a:close/>
              </a:path>
              <a:path w="102235" h="3657600">
                <a:moveTo>
                  <a:pt x="102108" y="0"/>
                </a:moveTo>
                <a:lnTo>
                  <a:pt x="68072" y="0"/>
                </a:lnTo>
                <a:lnTo>
                  <a:pt x="68072" y="3657600"/>
                </a:lnTo>
                <a:lnTo>
                  <a:pt x="102108" y="3657600"/>
                </a:lnTo>
                <a:lnTo>
                  <a:pt x="102108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4225" y="4633721"/>
            <a:ext cx="8578850" cy="1845945"/>
          </a:xfrm>
          <a:custGeom>
            <a:avLst/>
            <a:gdLst/>
            <a:ahLst/>
            <a:cxnLst/>
            <a:rect l="l" t="t" r="r" b="b"/>
            <a:pathLst>
              <a:path w="8578850" h="1845945">
                <a:moveTo>
                  <a:pt x="8578596" y="0"/>
                </a:moveTo>
                <a:lnTo>
                  <a:pt x="0" y="0"/>
                </a:lnTo>
                <a:lnTo>
                  <a:pt x="0" y="1845564"/>
                </a:lnTo>
                <a:lnTo>
                  <a:pt x="8578596" y="1845564"/>
                </a:lnTo>
                <a:lnTo>
                  <a:pt x="857859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3629" y="4583429"/>
            <a:ext cx="8679815" cy="1946910"/>
          </a:xfrm>
          <a:prstGeom prst="rect">
            <a:avLst/>
          </a:prstGeom>
          <a:ln w="25273">
            <a:solidFill>
              <a:srgbClr val="404040"/>
            </a:solidFill>
          </a:ln>
        </p:spPr>
        <p:txBody>
          <a:bodyPr wrap="square" lIns="0" tIns="3048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dirty="0" sz="4700" spc="-225">
                <a:solidFill>
                  <a:srgbClr val="FFFFFF"/>
                </a:solidFill>
                <a:latin typeface="Trebuchet MS"/>
                <a:cs typeface="Trebuchet MS"/>
              </a:rPr>
              <a:t>Poland</a:t>
            </a:r>
            <a:endParaRPr sz="47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6511" y="307847"/>
            <a:ext cx="3998976" cy="3997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58511" y="307847"/>
            <a:ext cx="3998976" cy="3997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58873" y="5740146"/>
            <a:ext cx="5829300" cy="0"/>
          </a:xfrm>
          <a:custGeom>
            <a:avLst/>
            <a:gdLst/>
            <a:ahLst/>
            <a:cxnLst/>
            <a:rect l="l" t="t" r="r" b="b"/>
            <a:pathLst>
              <a:path w="5829300" h="0">
                <a:moveTo>
                  <a:pt x="0" y="0"/>
                </a:moveTo>
                <a:lnTo>
                  <a:pt x="5829300" y="0"/>
                </a:lnTo>
              </a:path>
            </a:pathLst>
          </a:custGeom>
          <a:ln w="2286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09284" y="3055442"/>
            <a:ext cx="220916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36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6000" spc="-29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6000" spc="-340">
                <a:solidFill>
                  <a:srgbClr val="FFFFFF"/>
                </a:solidFill>
                <a:latin typeface="Trebuchet MS"/>
                <a:cs typeface="Trebuchet MS"/>
              </a:rPr>
              <a:t>eece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18906" y="865886"/>
            <a:ext cx="678815" cy="2419985"/>
          </a:xfrm>
          <a:custGeom>
            <a:avLst/>
            <a:gdLst/>
            <a:ahLst/>
            <a:cxnLst/>
            <a:rect l="l" t="t" r="r" b="b"/>
            <a:pathLst>
              <a:path w="678815" h="2419985">
                <a:moveTo>
                  <a:pt x="160400" y="0"/>
                </a:moveTo>
                <a:lnTo>
                  <a:pt x="196345" y="19924"/>
                </a:lnTo>
                <a:lnTo>
                  <a:pt x="231055" y="41402"/>
                </a:lnTo>
                <a:lnTo>
                  <a:pt x="264525" y="64391"/>
                </a:lnTo>
                <a:lnTo>
                  <a:pt x="296748" y="88849"/>
                </a:lnTo>
                <a:lnTo>
                  <a:pt x="327716" y="114735"/>
                </a:lnTo>
                <a:lnTo>
                  <a:pt x="357424" y="142008"/>
                </a:lnTo>
                <a:lnTo>
                  <a:pt x="385864" y="170625"/>
                </a:lnTo>
                <a:lnTo>
                  <a:pt x="413029" y="200545"/>
                </a:lnTo>
                <a:lnTo>
                  <a:pt x="438914" y="231727"/>
                </a:lnTo>
                <a:lnTo>
                  <a:pt x="463510" y="264128"/>
                </a:lnTo>
                <a:lnTo>
                  <a:pt x="486812" y="297708"/>
                </a:lnTo>
                <a:lnTo>
                  <a:pt x="508812" y="332424"/>
                </a:lnTo>
                <a:lnTo>
                  <a:pt x="529504" y="368235"/>
                </a:lnTo>
                <a:lnTo>
                  <a:pt x="548881" y="405099"/>
                </a:lnTo>
                <a:lnTo>
                  <a:pt x="566937" y="442976"/>
                </a:lnTo>
                <a:lnTo>
                  <a:pt x="583664" y="481822"/>
                </a:lnTo>
                <a:lnTo>
                  <a:pt x="599056" y="521596"/>
                </a:lnTo>
                <a:lnTo>
                  <a:pt x="613106" y="562258"/>
                </a:lnTo>
                <a:lnTo>
                  <a:pt x="625807" y="603765"/>
                </a:lnTo>
                <a:lnTo>
                  <a:pt x="637153" y="646075"/>
                </a:lnTo>
                <a:lnTo>
                  <a:pt x="647136" y="689148"/>
                </a:lnTo>
                <a:lnTo>
                  <a:pt x="655751" y="732940"/>
                </a:lnTo>
                <a:lnTo>
                  <a:pt x="662989" y="777412"/>
                </a:lnTo>
                <a:lnTo>
                  <a:pt x="668845" y="822521"/>
                </a:lnTo>
                <a:lnTo>
                  <a:pt x="673312" y="868225"/>
                </a:lnTo>
                <a:lnTo>
                  <a:pt x="676383" y="914483"/>
                </a:lnTo>
                <a:lnTo>
                  <a:pt x="678051" y="961253"/>
                </a:lnTo>
                <a:lnTo>
                  <a:pt x="678310" y="1008494"/>
                </a:lnTo>
                <a:lnTo>
                  <a:pt x="677152" y="1056165"/>
                </a:lnTo>
                <a:lnTo>
                  <a:pt x="674572" y="1104222"/>
                </a:lnTo>
                <a:lnTo>
                  <a:pt x="670561" y="1152626"/>
                </a:lnTo>
                <a:lnTo>
                  <a:pt x="665114" y="1201333"/>
                </a:lnTo>
                <a:lnTo>
                  <a:pt x="658224" y="1250303"/>
                </a:lnTo>
                <a:lnTo>
                  <a:pt x="649883" y="1299494"/>
                </a:lnTo>
                <a:lnTo>
                  <a:pt x="640086" y="1348865"/>
                </a:lnTo>
                <a:lnTo>
                  <a:pt x="628825" y="1398373"/>
                </a:lnTo>
                <a:lnTo>
                  <a:pt x="616094" y="1447977"/>
                </a:lnTo>
                <a:lnTo>
                  <a:pt x="601886" y="1497636"/>
                </a:lnTo>
                <a:lnTo>
                  <a:pt x="586194" y="1547308"/>
                </a:lnTo>
                <a:lnTo>
                  <a:pt x="569011" y="1596951"/>
                </a:lnTo>
                <a:lnTo>
                  <a:pt x="550331" y="1646523"/>
                </a:lnTo>
                <a:lnTo>
                  <a:pt x="530147" y="1695984"/>
                </a:lnTo>
                <a:lnTo>
                  <a:pt x="508451" y="1745291"/>
                </a:lnTo>
                <a:lnTo>
                  <a:pt x="485239" y="1794403"/>
                </a:lnTo>
                <a:lnTo>
                  <a:pt x="460501" y="1843277"/>
                </a:lnTo>
                <a:lnTo>
                  <a:pt x="436442" y="1887832"/>
                </a:lnTo>
                <a:lnTo>
                  <a:pt x="411321" y="1931659"/>
                </a:lnTo>
                <a:lnTo>
                  <a:pt x="385165" y="1974725"/>
                </a:lnTo>
                <a:lnTo>
                  <a:pt x="358000" y="2016996"/>
                </a:lnTo>
                <a:lnTo>
                  <a:pt x="329851" y="2058439"/>
                </a:lnTo>
                <a:lnTo>
                  <a:pt x="300746" y="2099021"/>
                </a:lnTo>
                <a:lnTo>
                  <a:pt x="270709" y="2138708"/>
                </a:lnTo>
                <a:lnTo>
                  <a:pt x="239766" y="2177467"/>
                </a:lnTo>
                <a:lnTo>
                  <a:pt x="207944" y="2215265"/>
                </a:lnTo>
                <a:lnTo>
                  <a:pt x="175269" y="2252067"/>
                </a:lnTo>
                <a:lnTo>
                  <a:pt x="141766" y="2287841"/>
                </a:lnTo>
                <a:lnTo>
                  <a:pt x="107462" y="2322553"/>
                </a:lnTo>
                <a:lnTo>
                  <a:pt x="72382" y="2356170"/>
                </a:lnTo>
                <a:lnTo>
                  <a:pt x="36553" y="2388658"/>
                </a:lnTo>
                <a:lnTo>
                  <a:pt x="0" y="2419985"/>
                </a:lnTo>
              </a:path>
            </a:pathLst>
          </a:custGeom>
          <a:ln w="126999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483108" y="681227"/>
            <a:ext cx="4000500" cy="5334000"/>
            <a:chOff x="483108" y="681227"/>
            <a:chExt cx="4000500" cy="5334000"/>
          </a:xfrm>
        </p:grpSpPr>
        <p:sp>
          <p:nvSpPr>
            <p:cNvPr id="6" name="object 6"/>
            <p:cNvSpPr/>
            <p:nvPr/>
          </p:nvSpPr>
          <p:spPr>
            <a:xfrm>
              <a:off x="483108" y="681227"/>
              <a:ext cx="4000500" cy="53338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477768" y="4948427"/>
              <a:ext cx="635635" cy="824865"/>
            </a:xfrm>
            <a:custGeom>
              <a:avLst/>
              <a:gdLst/>
              <a:ahLst/>
              <a:cxnLst/>
              <a:rect l="l" t="t" r="r" b="b"/>
              <a:pathLst>
                <a:path w="635635" h="824864">
                  <a:moveTo>
                    <a:pt x="317754" y="0"/>
                  </a:moveTo>
                  <a:lnTo>
                    <a:pt x="277891" y="3211"/>
                  </a:lnTo>
                  <a:lnTo>
                    <a:pt x="239506" y="12588"/>
                  </a:lnTo>
                  <a:lnTo>
                    <a:pt x="202899" y="27744"/>
                  </a:lnTo>
                  <a:lnTo>
                    <a:pt x="168365" y="48293"/>
                  </a:lnTo>
                  <a:lnTo>
                    <a:pt x="136204" y="73850"/>
                  </a:lnTo>
                  <a:lnTo>
                    <a:pt x="106711" y="104028"/>
                  </a:lnTo>
                  <a:lnTo>
                    <a:pt x="80185" y="138441"/>
                  </a:lnTo>
                  <a:lnTo>
                    <a:pt x="56924" y="176703"/>
                  </a:lnTo>
                  <a:lnTo>
                    <a:pt x="37225" y="218429"/>
                  </a:lnTo>
                  <a:lnTo>
                    <a:pt x="21385" y="263231"/>
                  </a:lnTo>
                  <a:lnTo>
                    <a:pt x="9703" y="310725"/>
                  </a:lnTo>
                  <a:lnTo>
                    <a:pt x="2475" y="360524"/>
                  </a:lnTo>
                  <a:lnTo>
                    <a:pt x="0" y="412242"/>
                  </a:lnTo>
                  <a:lnTo>
                    <a:pt x="2475" y="463952"/>
                  </a:lnTo>
                  <a:lnTo>
                    <a:pt x="9703" y="513746"/>
                  </a:lnTo>
                  <a:lnTo>
                    <a:pt x="21385" y="561236"/>
                  </a:lnTo>
                  <a:lnTo>
                    <a:pt x="37225" y="606038"/>
                  </a:lnTo>
                  <a:lnTo>
                    <a:pt x="56924" y="647763"/>
                  </a:lnTo>
                  <a:lnTo>
                    <a:pt x="80185" y="686027"/>
                  </a:lnTo>
                  <a:lnTo>
                    <a:pt x="106711" y="720442"/>
                  </a:lnTo>
                  <a:lnTo>
                    <a:pt x="136204" y="750623"/>
                  </a:lnTo>
                  <a:lnTo>
                    <a:pt x="168365" y="776182"/>
                  </a:lnTo>
                  <a:lnTo>
                    <a:pt x="202899" y="796735"/>
                  </a:lnTo>
                  <a:lnTo>
                    <a:pt x="239506" y="811893"/>
                  </a:lnTo>
                  <a:lnTo>
                    <a:pt x="277891" y="821272"/>
                  </a:lnTo>
                  <a:lnTo>
                    <a:pt x="317754" y="824484"/>
                  </a:lnTo>
                  <a:lnTo>
                    <a:pt x="357616" y="821272"/>
                  </a:lnTo>
                  <a:lnTo>
                    <a:pt x="396001" y="811893"/>
                  </a:lnTo>
                  <a:lnTo>
                    <a:pt x="432608" y="796735"/>
                  </a:lnTo>
                  <a:lnTo>
                    <a:pt x="467142" y="776182"/>
                  </a:lnTo>
                  <a:lnTo>
                    <a:pt x="499303" y="750623"/>
                  </a:lnTo>
                  <a:lnTo>
                    <a:pt x="528796" y="720442"/>
                  </a:lnTo>
                  <a:lnTo>
                    <a:pt x="555322" y="686027"/>
                  </a:lnTo>
                  <a:lnTo>
                    <a:pt x="578583" y="647763"/>
                  </a:lnTo>
                  <a:lnTo>
                    <a:pt x="598282" y="606038"/>
                  </a:lnTo>
                  <a:lnTo>
                    <a:pt x="614122" y="561236"/>
                  </a:lnTo>
                  <a:lnTo>
                    <a:pt x="625804" y="513746"/>
                  </a:lnTo>
                  <a:lnTo>
                    <a:pt x="633032" y="463952"/>
                  </a:lnTo>
                  <a:lnTo>
                    <a:pt x="635508" y="412242"/>
                  </a:lnTo>
                  <a:lnTo>
                    <a:pt x="633032" y="360524"/>
                  </a:lnTo>
                  <a:lnTo>
                    <a:pt x="625804" y="310725"/>
                  </a:lnTo>
                  <a:lnTo>
                    <a:pt x="614122" y="263231"/>
                  </a:lnTo>
                  <a:lnTo>
                    <a:pt x="598282" y="218429"/>
                  </a:lnTo>
                  <a:lnTo>
                    <a:pt x="578583" y="176703"/>
                  </a:lnTo>
                  <a:lnTo>
                    <a:pt x="555322" y="138441"/>
                  </a:lnTo>
                  <a:lnTo>
                    <a:pt x="528796" y="104028"/>
                  </a:lnTo>
                  <a:lnTo>
                    <a:pt x="499303" y="73850"/>
                  </a:lnTo>
                  <a:lnTo>
                    <a:pt x="467142" y="48293"/>
                  </a:lnTo>
                  <a:lnTo>
                    <a:pt x="432608" y="27744"/>
                  </a:lnTo>
                  <a:lnTo>
                    <a:pt x="396001" y="12588"/>
                  </a:lnTo>
                  <a:lnTo>
                    <a:pt x="357616" y="3211"/>
                  </a:lnTo>
                  <a:lnTo>
                    <a:pt x="31775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500245">
              <a:lnSpc>
                <a:spcPct val="100000"/>
              </a:lnSpc>
              <a:spcBef>
                <a:spcPts val="100"/>
              </a:spcBef>
            </a:pPr>
            <a:r>
              <a:rPr dirty="0" spc="-310"/>
              <a:t>Bulgaria</a:t>
            </a:r>
          </a:p>
        </p:txBody>
      </p:sp>
      <p:sp>
        <p:nvSpPr>
          <p:cNvPr id="3" name="object 3"/>
          <p:cNvSpPr/>
          <p:nvPr/>
        </p:nvSpPr>
        <p:spPr>
          <a:xfrm>
            <a:off x="7488935" y="685037"/>
            <a:ext cx="1121410" cy="2195195"/>
          </a:xfrm>
          <a:custGeom>
            <a:avLst/>
            <a:gdLst/>
            <a:ahLst/>
            <a:cxnLst/>
            <a:rect l="l" t="t" r="r" b="b"/>
            <a:pathLst>
              <a:path w="1121409" h="2195195">
                <a:moveTo>
                  <a:pt x="0" y="0"/>
                </a:moveTo>
                <a:lnTo>
                  <a:pt x="41088" y="984"/>
                </a:lnTo>
                <a:lnTo>
                  <a:pt x="81805" y="3917"/>
                </a:lnTo>
                <a:lnTo>
                  <a:pt x="122124" y="8763"/>
                </a:lnTo>
                <a:lnTo>
                  <a:pt x="162020" y="15489"/>
                </a:lnTo>
                <a:lnTo>
                  <a:pt x="201467" y="24062"/>
                </a:lnTo>
                <a:lnTo>
                  <a:pt x="240442" y="34446"/>
                </a:lnTo>
                <a:lnTo>
                  <a:pt x="278917" y="46610"/>
                </a:lnTo>
                <a:lnTo>
                  <a:pt x="316867" y="60519"/>
                </a:lnTo>
                <a:lnTo>
                  <a:pt x="354269" y="76139"/>
                </a:lnTo>
                <a:lnTo>
                  <a:pt x="391095" y="93436"/>
                </a:lnTo>
                <a:lnTo>
                  <a:pt x="427321" y="112377"/>
                </a:lnTo>
                <a:lnTo>
                  <a:pt x="462921" y="132928"/>
                </a:lnTo>
                <a:lnTo>
                  <a:pt x="497870" y="155056"/>
                </a:lnTo>
                <a:lnTo>
                  <a:pt x="532143" y="178726"/>
                </a:lnTo>
                <a:lnTo>
                  <a:pt x="565714" y="203905"/>
                </a:lnTo>
                <a:lnTo>
                  <a:pt x="598558" y="230559"/>
                </a:lnTo>
                <a:lnTo>
                  <a:pt x="630650" y="258654"/>
                </a:lnTo>
                <a:lnTo>
                  <a:pt x="661964" y="288157"/>
                </a:lnTo>
                <a:lnTo>
                  <a:pt x="692475" y="319034"/>
                </a:lnTo>
                <a:lnTo>
                  <a:pt x="722158" y="351251"/>
                </a:lnTo>
                <a:lnTo>
                  <a:pt x="750987" y="384775"/>
                </a:lnTo>
                <a:lnTo>
                  <a:pt x="778937" y="419570"/>
                </a:lnTo>
                <a:lnTo>
                  <a:pt x="805983" y="455605"/>
                </a:lnTo>
                <a:lnTo>
                  <a:pt x="832099" y="492845"/>
                </a:lnTo>
                <a:lnTo>
                  <a:pt x="857260" y="531257"/>
                </a:lnTo>
                <a:lnTo>
                  <a:pt x="881441" y="570806"/>
                </a:lnTo>
                <a:lnTo>
                  <a:pt x="904615" y="611459"/>
                </a:lnTo>
                <a:lnTo>
                  <a:pt x="926759" y="653182"/>
                </a:lnTo>
                <a:lnTo>
                  <a:pt x="947847" y="695942"/>
                </a:lnTo>
                <a:lnTo>
                  <a:pt x="967852" y="739704"/>
                </a:lnTo>
                <a:lnTo>
                  <a:pt x="986751" y="784435"/>
                </a:lnTo>
                <a:lnTo>
                  <a:pt x="1004517" y="830102"/>
                </a:lnTo>
                <a:lnTo>
                  <a:pt x="1021126" y="876670"/>
                </a:lnTo>
                <a:lnTo>
                  <a:pt x="1036551" y="924106"/>
                </a:lnTo>
                <a:lnTo>
                  <a:pt x="1050768" y="972375"/>
                </a:lnTo>
                <a:lnTo>
                  <a:pt x="1063752" y="1021445"/>
                </a:lnTo>
                <a:lnTo>
                  <a:pt x="1075476" y="1071282"/>
                </a:lnTo>
                <a:lnTo>
                  <a:pt x="1085915" y="1121851"/>
                </a:lnTo>
                <a:lnTo>
                  <a:pt x="1095045" y="1173119"/>
                </a:lnTo>
                <a:lnTo>
                  <a:pt x="1102840" y="1225053"/>
                </a:lnTo>
                <a:lnTo>
                  <a:pt x="1109275" y="1277618"/>
                </a:lnTo>
                <a:lnTo>
                  <a:pt x="1114323" y="1330781"/>
                </a:lnTo>
                <a:lnTo>
                  <a:pt x="1117961" y="1384508"/>
                </a:lnTo>
                <a:lnTo>
                  <a:pt x="1120162" y="1438766"/>
                </a:lnTo>
                <a:lnTo>
                  <a:pt x="1120902" y="1493520"/>
                </a:lnTo>
                <a:lnTo>
                  <a:pt x="1120213" y="1545895"/>
                </a:lnTo>
                <a:lnTo>
                  <a:pt x="1118152" y="1598109"/>
                </a:lnTo>
                <a:lnTo>
                  <a:pt x="1114728" y="1650113"/>
                </a:lnTo>
                <a:lnTo>
                  <a:pt x="1109949" y="1701862"/>
                </a:lnTo>
                <a:lnTo>
                  <a:pt x="1103823" y="1753311"/>
                </a:lnTo>
                <a:lnTo>
                  <a:pt x="1096359" y="1804412"/>
                </a:lnTo>
                <a:lnTo>
                  <a:pt x="1087564" y="1855120"/>
                </a:lnTo>
                <a:lnTo>
                  <a:pt x="1077448" y="1905389"/>
                </a:lnTo>
                <a:lnTo>
                  <a:pt x="1066018" y="1955172"/>
                </a:lnTo>
                <a:lnTo>
                  <a:pt x="1053282" y="2004424"/>
                </a:lnTo>
                <a:lnTo>
                  <a:pt x="1039250" y="2053098"/>
                </a:lnTo>
                <a:lnTo>
                  <a:pt x="1023930" y="2101149"/>
                </a:lnTo>
                <a:lnTo>
                  <a:pt x="1007329" y="2148530"/>
                </a:lnTo>
                <a:lnTo>
                  <a:pt x="989457" y="2195195"/>
                </a:lnTo>
              </a:path>
            </a:pathLst>
          </a:custGeom>
          <a:ln w="126491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483108" y="720877"/>
            <a:ext cx="4333240" cy="5335905"/>
            <a:chOff x="483108" y="720877"/>
            <a:chExt cx="4333240" cy="5335905"/>
          </a:xfrm>
        </p:grpSpPr>
        <p:sp>
          <p:nvSpPr>
            <p:cNvPr id="5" name="object 5"/>
            <p:cNvSpPr/>
            <p:nvPr/>
          </p:nvSpPr>
          <p:spPr>
            <a:xfrm>
              <a:off x="483108" y="720877"/>
              <a:ext cx="4000500" cy="53353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162805" y="4382262"/>
              <a:ext cx="589915" cy="784860"/>
            </a:xfrm>
            <a:custGeom>
              <a:avLst/>
              <a:gdLst/>
              <a:ahLst/>
              <a:cxnLst/>
              <a:rect l="l" t="t" r="r" b="b"/>
              <a:pathLst>
                <a:path w="589914" h="784860">
                  <a:moveTo>
                    <a:pt x="0" y="784860"/>
                  </a:moveTo>
                  <a:lnTo>
                    <a:pt x="589788" y="784860"/>
                  </a:lnTo>
                  <a:lnTo>
                    <a:pt x="589788" y="0"/>
                  </a:lnTo>
                  <a:lnTo>
                    <a:pt x="0" y="0"/>
                  </a:lnTo>
                  <a:lnTo>
                    <a:pt x="0" y="784860"/>
                  </a:lnTo>
                  <a:close/>
                </a:path>
              </a:pathLst>
            </a:custGeom>
            <a:ln w="126491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390016"/>
            <a:ext cx="5743575" cy="6090285"/>
            <a:chOff x="0" y="390016"/>
            <a:chExt cx="5743575" cy="6090285"/>
          </a:xfrm>
        </p:grpSpPr>
        <p:sp>
          <p:nvSpPr>
            <p:cNvPr id="4" name="object 4"/>
            <p:cNvSpPr/>
            <p:nvPr/>
          </p:nvSpPr>
          <p:spPr>
            <a:xfrm>
              <a:off x="0" y="814831"/>
              <a:ext cx="5052695" cy="5228590"/>
            </a:xfrm>
            <a:custGeom>
              <a:avLst/>
              <a:gdLst/>
              <a:ahLst/>
              <a:cxnLst/>
              <a:rect l="l" t="t" r="r" b="b"/>
              <a:pathLst>
                <a:path w="5052695" h="5228590">
                  <a:moveTo>
                    <a:pt x="2065020" y="0"/>
                  </a:moveTo>
                  <a:lnTo>
                    <a:pt x="0" y="2064938"/>
                  </a:lnTo>
                  <a:lnTo>
                    <a:pt x="0" y="2416393"/>
                  </a:lnTo>
                  <a:lnTo>
                    <a:pt x="2811907" y="5228335"/>
                  </a:lnTo>
                  <a:lnTo>
                    <a:pt x="5052568" y="2987674"/>
                  </a:lnTo>
                  <a:lnTo>
                    <a:pt x="2065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390016"/>
              <a:ext cx="5743575" cy="6090285"/>
            </a:xfrm>
            <a:custGeom>
              <a:avLst/>
              <a:gdLst/>
              <a:ahLst/>
              <a:cxnLst/>
              <a:rect l="l" t="t" r="r" b="b"/>
              <a:pathLst>
                <a:path w="5743575" h="6090285">
                  <a:moveTo>
                    <a:pt x="2221230" y="76581"/>
                  </a:moveTo>
                  <a:lnTo>
                    <a:pt x="5644007" y="3499358"/>
                  </a:lnTo>
                  <a:lnTo>
                    <a:pt x="3067558" y="6075781"/>
                  </a:lnTo>
                  <a:lnTo>
                    <a:pt x="3166745" y="6089942"/>
                  </a:lnTo>
                  <a:lnTo>
                    <a:pt x="5743194" y="3513455"/>
                  </a:lnTo>
                  <a:lnTo>
                    <a:pt x="2320417" y="90805"/>
                  </a:lnTo>
                  <a:lnTo>
                    <a:pt x="2221230" y="76581"/>
                  </a:lnTo>
                  <a:close/>
                </a:path>
                <a:path w="5743575" h="6090285">
                  <a:moveTo>
                    <a:pt x="0" y="3363974"/>
                  </a:moveTo>
                  <a:lnTo>
                    <a:pt x="0" y="3449001"/>
                  </a:lnTo>
                  <a:lnTo>
                    <a:pt x="2553335" y="6002324"/>
                  </a:lnTo>
                  <a:lnTo>
                    <a:pt x="2652522" y="6016485"/>
                  </a:lnTo>
                  <a:lnTo>
                    <a:pt x="0" y="3363974"/>
                  </a:lnTo>
                  <a:close/>
                </a:path>
                <a:path w="5743575" h="6090285">
                  <a:moveTo>
                    <a:pt x="1685163" y="0"/>
                  </a:moveTo>
                  <a:lnTo>
                    <a:pt x="0" y="1685153"/>
                  </a:lnTo>
                  <a:lnTo>
                    <a:pt x="0" y="1798487"/>
                  </a:lnTo>
                  <a:lnTo>
                    <a:pt x="1784223" y="14224"/>
                  </a:lnTo>
                  <a:lnTo>
                    <a:pt x="1685163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924864" y="2455621"/>
            <a:ext cx="3009900" cy="16948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40">
              <a:lnSpc>
                <a:spcPts val="1710"/>
              </a:lnSpc>
              <a:spcBef>
                <a:spcPts val="100"/>
              </a:spcBef>
            </a:pPr>
            <a:r>
              <a:rPr dirty="0" sz="1500" spc="-110">
                <a:solidFill>
                  <a:srgbClr val="080808"/>
                </a:solidFill>
                <a:latin typeface="Trebuchet MS"/>
                <a:cs typeface="Trebuchet MS"/>
              </a:rPr>
              <a:t>Prezentacja </a:t>
            </a:r>
            <a:r>
              <a:rPr dirty="0" sz="1500" spc="-90">
                <a:solidFill>
                  <a:srgbClr val="080808"/>
                </a:solidFill>
                <a:latin typeface="Trebuchet MS"/>
                <a:cs typeface="Trebuchet MS"/>
              </a:rPr>
              <a:t>została</a:t>
            </a:r>
            <a:r>
              <a:rPr dirty="0" sz="1500" spc="-165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dirty="0" sz="1500" spc="-80">
                <a:solidFill>
                  <a:srgbClr val="080808"/>
                </a:solidFill>
                <a:latin typeface="Trebuchet MS"/>
                <a:cs typeface="Trebuchet MS"/>
              </a:rPr>
              <a:t>przygotowana</a:t>
            </a:r>
            <a:endParaRPr sz="1500">
              <a:latin typeface="Trebuchet MS"/>
              <a:cs typeface="Trebuchet MS"/>
            </a:endParaRPr>
          </a:p>
          <a:p>
            <a:pPr algn="ctr">
              <a:lnSpc>
                <a:spcPts val="1620"/>
              </a:lnSpc>
            </a:pPr>
            <a:r>
              <a:rPr dirty="0" sz="1500" spc="-70">
                <a:solidFill>
                  <a:srgbClr val="080808"/>
                </a:solidFill>
                <a:latin typeface="Trebuchet MS"/>
                <a:cs typeface="Trebuchet MS"/>
              </a:rPr>
              <a:t>w </a:t>
            </a:r>
            <a:r>
              <a:rPr dirty="0" sz="1500" spc="-80">
                <a:solidFill>
                  <a:srgbClr val="080808"/>
                </a:solidFill>
                <a:latin typeface="Trebuchet MS"/>
                <a:cs typeface="Trebuchet MS"/>
              </a:rPr>
              <a:t>ramach </a:t>
            </a:r>
            <a:r>
              <a:rPr dirty="0" sz="1500" spc="-114">
                <a:solidFill>
                  <a:srgbClr val="080808"/>
                </a:solidFill>
                <a:latin typeface="Trebuchet MS"/>
                <a:cs typeface="Trebuchet MS"/>
              </a:rPr>
              <a:t>realizacji</a:t>
            </a:r>
            <a:r>
              <a:rPr dirty="0" sz="1500" spc="-285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dirty="0" sz="1500" spc="-100">
                <a:solidFill>
                  <a:srgbClr val="080808"/>
                </a:solidFill>
                <a:latin typeface="Trebuchet MS"/>
                <a:cs typeface="Trebuchet MS"/>
              </a:rPr>
              <a:t>projektu:</a:t>
            </a:r>
            <a:endParaRPr sz="1500">
              <a:latin typeface="Trebuchet MS"/>
              <a:cs typeface="Trebuchet MS"/>
            </a:endParaRPr>
          </a:p>
          <a:p>
            <a:pPr algn="ctr" marL="44450">
              <a:lnSpc>
                <a:spcPts val="1620"/>
              </a:lnSpc>
            </a:pPr>
            <a:r>
              <a:rPr dirty="0" sz="1500" spc="-110">
                <a:solidFill>
                  <a:srgbClr val="080808"/>
                </a:solidFill>
                <a:latin typeface="Trebuchet MS"/>
                <a:cs typeface="Trebuchet MS"/>
              </a:rPr>
              <a:t>„Klimat </a:t>
            </a:r>
            <a:r>
              <a:rPr dirty="0" sz="1500" spc="-70">
                <a:solidFill>
                  <a:srgbClr val="080808"/>
                </a:solidFill>
                <a:latin typeface="Trebuchet MS"/>
                <a:cs typeface="Trebuchet MS"/>
              </a:rPr>
              <a:t>to </a:t>
            </a:r>
            <a:r>
              <a:rPr dirty="0" sz="1500" spc="-114">
                <a:solidFill>
                  <a:srgbClr val="080808"/>
                </a:solidFill>
                <a:latin typeface="Trebuchet MS"/>
                <a:cs typeface="Trebuchet MS"/>
              </a:rPr>
              <a:t>jest</a:t>
            </a:r>
            <a:r>
              <a:rPr dirty="0" sz="1500" spc="-204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dirty="0" sz="1500" spc="-95">
                <a:solidFill>
                  <a:srgbClr val="080808"/>
                </a:solidFill>
                <a:latin typeface="Trebuchet MS"/>
                <a:cs typeface="Trebuchet MS"/>
              </a:rPr>
              <a:t>temat!!!”</a:t>
            </a:r>
            <a:endParaRPr sz="1500">
              <a:latin typeface="Trebuchet MS"/>
              <a:cs typeface="Trebuchet MS"/>
            </a:endParaRPr>
          </a:p>
          <a:p>
            <a:pPr algn="ctr" marL="2540">
              <a:lnSpc>
                <a:spcPts val="1710"/>
              </a:lnSpc>
            </a:pPr>
            <a:r>
              <a:rPr dirty="0" sz="1500" spc="-50">
                <a:solidFill>
                  <a:srgbClr val="080808"/>
                </a:solidFill>
                <a:latin typeface="Trebuchet MS"/>
                <a:cs typeface="Trebuchet MS"/>
              </a:rPr>
              <a:t>2019-1-PL01-KA229-064863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rebuchet MS"/>
              <a:cs typeface="Trebuchet MS"/>
            </a:endParaRPr>
          </a:p>
          <a:p>
            <a:pPr algn="ctr" marL="12700" marR="5080">
              <a:lnSpc>
                <a:spcPts val="1620"/>
              </a:lnSpc>
            </a:pPr>
            <a:r>
              <a:rPr dirty="0" sz="1500" spc="40">
                <a:solidFill>
                  <a:srgbClr val="080808"/>
                </a:solidFill>
                <a:latin typeface="Trebuchet MS"/>
                <a:cs typeface="Trebuchet MS"/>
              </a:rPr>
              <a:t>W </a:t>
            </a:r>
            <a:r>
              <a:rPr dirty="0" sz="1500" spc="-110">
                <a:solidFill>
                  <a:srgbClr val="080808"/>
                </a:solidFill>
                <a:latin typeface="Trebuchet MS"/>
                <a:cs typeface="Trebuchet MS"/>
              </a:rPr>
              <a:t>prezentacji </a:t>
            </a:r>
            <a:r>
              <a:rPr dirty="0" sz="1500" spc="-85">
                <a:solidFill>
                  <a:srgbClr val="080808"/>
                </a:solidFill>
                <a:latin typeface="Trebuchet MS"/>
                <a:cs typeface="Trebuchet MS"/>
              </a:rPr>
              <a:t>wykorzystano</a:t>
            </a:r>
            <a:r>
              <a:rPr dirty="0" sz="1500" spc="-295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dirty="0" sz="1500" spc="-95">
                <a:solidFill>
                  <a:srgbClr val="080808"/>
                </a:solidFill>
                <a:latin typeface="Trebuchet MS"/>
                <a:cs typeface="Trebuchet MS"/>
              </a:rPr>
              <a:t>propozycje  </a:t>
            </a:r>
            <a:r>
              <a:rPr dirty="0" sz="1500" spc="-60">
                <a:solidFill>
                  <a:srgbClr val="080808"/>
                </a:solidFill>
                <a:latin typeface="Trebuchet MS"/>
                <a:cs typeface="Trebuchet MS"/>
              </a:rPr>
              <a:t>logo </a:t>
            </a:r>
            <a:r>
              <a:rPr dirty="0" sz="1500" spc="-105">
                <a:solidFill>
                  <a:srgbClr val="080808"/>
                </a:solidFill>
                <a:latin typeface="Trebuchet MS"/>
                <a:cs typeface="Trebuchet MS"/>
              </a:rPr>
              <a:t>projektu, </a:t>
            </a:r>
            <a:r>
              <a:rPr dirty="0" sz="1500" spc="-75">
                <a:solidFill>
                  <a:srgbClr val="080808"/>
                </a:solidFill>
                <a:latin typeface="Trebuchet MS"/>
                <a:cs typeface="Trebuchet MS"/>
              </a:rPr>
              <a:t>opracowane</a:t>
            </a:r>
            <a:r>
              <a:rPr dirty="0" sz="1500" spc="-204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dirty="0" sz="1500" spc="-100">
                <a:solidFill>
                  <a:srgbClr val="080808"/>
                </a:solidFill>
                <a:latin typeface="Trebuchet MS"/>
                <a:cs typeface="Trebuchet MS"/>
              </a:rPr>
              <a:t>przez</a:t>
            </a:r>
            <a:endParaRPr sz="1500">
              <a:latin typeface="Trebuchet MS"/>
              <a:cs typeface="Trebuchet MS"/>
            </a:endParaRPr>
          </a:p>
          <a:p>
            <a:pPr algn="ctr" marL="1270">
              <a:lnSpc>
                <a:spcPts val="1595"/>
              </a:lnSpc>
            </a:pPr>
            <a:r>
              <a:rPr dirty="0" sz="1500" spc="-75">
                <a:solidFill>
                  <a:srgbClr val="080808"/>
                </a:solidFill>
                <a:latin typeface="Trebuchet MS"/>
                <a:cs typeface="Trebuchet MS"/>
              </a:rPr>
              <a:t>uczniów </a:t>
            </a:r>
            <a:r>
              <a:rPr dirty="0" sz="1500" spc="-125">
                <a:solidFill>
                  <a:srgbClr val="080808"/>
                </a:solidFill>
                <a:latin typeface="Trebuchet MS"/>
                <a:cs typeface="Trebuchet MS"/>
              </a:rPr>
              <a:t>ze </a:t>
            </a:r>
            <a:r>
              <a:rPr dirty="0" sz="1500" spc="-90">
                <a:solidFill>
                  <a:srgbClr val="080808"/>
                </a:solidFill>
                <a:latin typeface="Trebuchet MS"/>
                <a:cs typeface="Trebuchet MS"/>
              </a:rPr>
              <a:t>szkół</a:t>
            </a:r>
            <a:r>
              <a:rPr dirty="0" sz="1500" spc="-165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dirty="0" sz="1500" spc="-80">
                <a:solidFill>
                  <a:srgbClr val="080808"/>
                </a:solidFill>
                <a:latin typeface="Trebuchet MS"/>
                <a:cs typeface="Trebuchet MS"/>
              </a:rPr>
              <a:t>partnerskich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51267" y="248551"/>
            <a:ext cx="1236345" cy="1236980"/>
          </a:xfrm>
          <a:custGeom>
            <a:avLst/>
            <a:gdLst/>
            <a:ahLst/>
            <a:cxnLst/>
            <a:rect l="l" t="t" r="r" b="b"/>
            <a:pathLst>
              <a:path w="1236345" h="1236980">
                <a:moveTo>
                  <a:pt x="1236345" y="706488"/>
                </a:moveTo>
                <a:lnTo>
                  <a:pt x="529844" y="0"/>
                </a:lnTo>
                <a:lnTo>
                  <a:pt x="0" y="529958"/>
                </a:lnTo>
                <a:lnTo>
                  <a:pt x="185369" y="715340"/>
                </a:lnTo>
                <a:lnTo>
                  <a:pt x="57150" y="843648"/>
                </a:lnTo>
                <a:lnTo>
                  <a:pt x="306578" y="1093076"/>
                </a:lnTo>
                <a:lnTo>
                  <a:pt x="434886" y="964857"/>
                </a:lnTo>
                <a:lnTo>
                  <a:pt x="706501" y="1236459"/>
                </a:lnTo>
                <a:lnTo>
                  <a:pt x="1236345" y="706488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8903335" cy="6858000"/>
            <a:chOff x="0" y="0"/>
            <a:chExt cx="8903335" cy="685800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935990" cy="1248410"/>
            </a:xfrm>
            <a:custGeom>
              <a:avLst/>
              <a:gdLst/>
              <a:ahLst/>
              <a:cxnLst/>
              <a:rect l="l" t="t" r="r" b="b"/>
              <a:pathLst>
                <a:path w="935990" h="1248410">
                  <a:moveTo>
                    <a:pt x="935736" y="0"/>
                  </a:moveTo>
                  <a:lnTo>
                    <a:pt x="0" y="0"/>
                  </a:lnTo>
                  <a:lnTo>
                    <a:pt x="0" y="1248156"/>
                  </a:lnTo>
                  <a:lnTo>
                    <a:pt x="362407" y="764743"/>
                  </a:lnTo>
                  <a:lnTo>
                    <a:pt x="490105" y="892429"/>
                  </a:lnTo>
                  <a:lnTo>
                    <a:pt x="796226" y="586232"/>
                  </a:lnTo>
                  <a:lnTo>
                    <a:pt x="624751" y="414820"/>
                  </a:lnTo>
                  <a:lnTo>
                    <a:pt x="935736" y="0"/>
                  </a:lnTo>
                  <a:close/>
                </a:path>
              </a:pathLst>
            </a:custGeom>
            <a:solidFill>
              <a:srgbClr val="4471C4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049011" y="441959"/>
              <a:ext cx="2238755" cy="21762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788663" y="4483607"/>
              <a:ext cx="3561715" cy="2374900"/>
            </a:xfrm>
            <a:custGeom>
              <a:avLst/>
              <a:gdLst/>
              <a:ahLst/>
              <a:cxnLst/>
              <a:rect l="l" t="t" r="r" b="b"/>
              <a:pathLst>
                <a:path w="3561715" h="2374900">
                  <a:moveTo>
                    <a:pt x="3561588" y="2374392"/>
                  </a:moveTo>
                  <a:lnTo>
                    <a:pt x="2840812" y="1413370"/>
                  </a:lnTo>
                  <a:lnTo>
                    <a:pt x="3161157" y="1093089"/>
                  </a:lnTo>
                  <a:lnTo>
                    <a:pt x="2447544" y="379349"/>
                  </a:lnTo>
                  <a:lnTo>
                    <a:pt x="2229116" y="597776"/>
                  </a:lnTo>
                  <a:lnTo>
                    <a:pt x="1780794" y="0"/>
                  </a:lnTo>
                  <a:lnTo>
                    <a:pt x="0" y="2374392"/>
                  </a:lnTo>
                  <a:lnTo>
                    <a:pt x="3561588" y="2374392"/>
                  </a:lnTo>
                  <a:close/>
                </a:path>
              </a:pathLst>
            </a:custGeom>
            <a:solidFill>
              <a:srgbClr val="4471C4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237731" y="3749040"/>
              <a:ext cx="2665475" cy="6736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Anna Boguszewska-Allina</dc:creator>
  <dc:title>Erasmus+  Edukacja szkolna: Współpraca szkół  </dc:title>
  <dcterms:created xsi:type="dcterms:W3CDTF">2020-02-26T11:17:53Z</dcterms:created>
  <dcterms:modified xsi:type="dcterms:W3CDTF">2020-02-26T11:17:53Z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2019-12-21T00:00:00Z</vt:filetime>
  </property>
  <property fmtid="{D5CDD505-2E9C-101B-9397-08002B2CF9AE}" pid="3" name="Creator">
    <vt:lpwstr>Microsoft® PowerPoint® dla Office 365</vt:lpwstr>
  </property>
  <property fmtid="{D5CDD505-2E9C-101B-9397-08002B2CF9AE}" pid="4" name="LastSaved">
    <vt:filetime>2020-02-26T00:00:00Z</vt:filetime>
  </property>
</Properties>
</file>