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849" y="1172667"/>
            <a:ext cx="7480300" cy="203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3218" y="2667380"/>
            <a:ext cx="7417562" cy="236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hyperlink" Target="http://www.adamgavin.com/blog/an-introduction-to-climate-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hyperlink" Target="http://www.twenty20.com/photos/" TargetMode="External"/><Relationship Id="rId4" Type="http://schemas.openxmlformats.org/officeDocument/2006/relationships/image" Target="../media/image2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685800"/>
            <a:ext cx="3340735" cy="5486400"/>
          </a:xfrm>
          <a:custGeom>
            <a:avLst/>
            <a:gdLst/>
            <a:ahLst/>
            <a:cxnLst/>
            <a:rect l="l" t="t" r="r" b="b"/>
            <a:pathLst>
              <a:path w="3340735" h="5486400">
                <a:moveTo>
                  <a:pt x="0" y="5486400"/>
                </a:moveTo>
                <a:lnTo>
                  <a:pt x="3340608" y="5486400"/>
                </a:lnTo>
                <a:lnTo>
                  <a:pt x="3340608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940808" y="685800"/>
            <a:ext cx="4203700" cy="5486400"/>
            <a:chOff x="4940808" y="685800"/>
            <a:chExt cx="4203700" cy="5486400"/>
          </a:xfrm>
        </p:grpSpPr>
        <p:sp>
          <p:nvSpPr>
            <p:cNvPr id="4" name="object 4"/>
            <p:cNvSpPr/>
            <p:nvPr/>
          </p:nvSpPr>
          <p:spPr>
            <a:xfrm>
              <a:off x="9121140" y="685800"/>
              <a:ext cx="22860" cy="5486400"/>
            </a:xfrm>
            <a:custGeom>
              <a:avLst/>
              <a:gdLst/>
              <a:ahLst/>
              <a:cxnLst/>
              <a:rect l="l" t="t" r="r" b="b"/>
              <a:pathLst>
                <a:path w="22859" h="5486400">
                  <a:moveTo>
                    <a:pt x="0" y="5486400"/>
                  </a:moveTo>
                  <a:lnTo>
                    <a:pt x="22859" y="5486400"/>
                  </a:lnTo>
                  <a:lnTo>
                    <a:pt x="22859" y="0"/>
                  </a:lnTo>
                  <a:lnTo>
                    <a:pt x="0" y="0"/>
                  </a:lnTo>
                  <a:lnTo>
                    <a:pt x="0" y="54864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40808" y="685800"/>
              <a:ext cx="4180840" cy="5486400"/>
            </a:xfrm>
            <a:custGeom>
              <a:avLst/>
              <a:gdLst/>
              <a:ahLst/>
              <a:cxnLst/>
              <a:rect l="l" t="t" r="r" b="b"/>
              <a:pathLst>
                <a:path w="4180840" h="5486400">
                  <a:moveTo>
                    <a:pt x="4180332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4180332" y="5486400"/>
                  </a:lnTo>
                  <a:lnTo>
                    <a:pt x="418033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768095" y="5498591"/>
            <a:ext cx="2510028" cy="673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0" y="685800"/>
            <a:ext cx="9105900" cy="5484495"/>
            <a:chOff x="0" y="685800"/>
            <a:chExt cx="9105900" cy="5484495"/>
          </a:xfrm>
        </p:grpSpPr>
        <p:sp>
          <p:nvSpPr>
            <p:cNvPr id="8" name="object 8"/>
            <p:cNvSpPr/>
            <p:nvPr/>
          </p:nvSpPr>
          <p:spPr>
            <a:xfrm>
              <a:off x="7292847" y="2890735"/>
              <a:ext cx="873874" cy="8550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685800"/>
              <a:ext cx="9105900" cy="5484495"/>
            </a:xfrm>
            <a:custGeom>
              <a:avLst/>
              <a:gdLst/>
              <a:ahLst/>
              <a:cxnLst/>
              <a:rect l="l" t="t" r="r" b="b"/>
              <a:pathLst>
                <a:path w="9105900" h="5484495">
                  <a:moveTo>
                    <a:pt x="9105899" y="5484224"/>
                  </a:moveTo>
                  <a:lnTo>
                    <a:pt x="9105899" y="0"/>
                  </a:lnTo>
                  <a:lnTo>
                    <a:pt x="0" y="0"/>
                  </a:lnTo>
                  <a:lnTo>
                    <a:pt x="0" y="5484224"/>
                  </a:lnTo>
                  <a:lnTo>
                    <a:pt x="12699" y="5484224"/>
                  </a:lnTo>
                  <a:lnTo>
                    <a:pt x="12699" y="41049"/>
                  </a:lnTo>
                  <a:lnTo>
                    <a:pt x="609599" y="41049"/>
                  </a:lnTo>
                  <a:lnTo>
                    <a:pt x="609599" y="5484224"/>
                  </a:lnTo>
                  <a:lnTo>
                    <a:pt x="647699" y="5484224"/>
                  </a:lnTo>
                  <a:lnTo>
                    <a:pt x="647699" y="41049"/>
                  </a:lnTo>
                  <a:lnTo>
                    <a:pt x="4533899" y="41049"/>
                  </a:lnTo>
                  <a:lnTo>
                    <a:pt x="4533899" y="5484224"/>
                  </a:lnTo>
                  <a:lnTo>
                    <a:pt x="4559299" y="5484224"/>
                  </a:lnTo>
                  <a:lnTo>
                    <a:pt x="4559299" y="41049"/>
                  </a:lnTo>
                  <a:lnTo>
                    <a:pt x="8432799" y="41049"/>
                  </a:lnTo>
                  <a:lnTo>
                    <a:pt x="8432799" y="5484224"/>
                  </a:lnTo>
                  <a:lnTo>
                    <a:pt x="8458199" y="5484224"/>
                  </a:lnTo>
                  <a:lnTo>
                    <a:pt x="8458199" y="41049"/>
                  </a:lnTo>
                  <a:lnTo>
                    <a:pt x="9080499" y="41049"/>
                  </a:lnTo>
                  <a:lnTo>
                    <a:pt x="9080499" y="5484224"/>
                  </a:lnTo>
                  <a:lnTo>
                    <a:pt x="9105899" y="5484224"/>
                  </a:lnTo>
                  <a:close/>
                </a:path>
                <a:path w="9105900" h="5484495">
                  <a:moveTo>
                    <a:pt x="609599" y="693949"/>
                  </a:moveTo>
                  <a:lnTo>
                    <a:pt x="609599" y="652886"/>
                  </a:lnTo>
                  <a:lnTo>
                    <a:pt x="12699" y="652886"/>
                  </a:lnTo>
                  <a:lnTo>
                    <a:pt x="12699" y="693949"/>
                  </a:lnTo>
                  <a:lnTo>
                    <a:pt x="609599" y="693949"/>
                  </a:lnTo>
                  <a:close/>
                </a:path>
                <a:path w="9105900" h="5484495">
                  <a:moveTo>
                    <a:pt x="609599" y="4828479"/>
                  </a:moveTo>
                  <a:lnTo>
                    <a:pt x="609599" y="4787399"/>
                  </a:lnTo>
                  <a:lnTo>
                    <a:pt x="12699" y="4787399"/>
                  </a:lnTo>
                  <a:lnTo>
                    <a:pt x="12699" y="4828479"/>
                  </a:lnTo>
                  <a:lnTo>
                    <a:pt x="609599" y="4828479"/>
                  </a:lnTo>
                  <a:close/>
                </a:path>
                <a:path w="9105900" h="5484495">
                  <a:moveTo>
                    <a:pt x="609599" y="5484224"/>
                  </a:moveTo>
                  <a:lnTo>
                    <a:pt x="609599" y="5443144"/>
                  </a:lnTo>
                  <a:lnTo>
                    <a:pt x="12699" y="5443144"/>
                  </a:lnTo>
                  <a:lnTo>
                    <a:pt x="12699" y="5484224"/>
                  </a:lnTo>
                  <a:lnTo>
                    <a:pt x="609599" y="5484224"/>
                  </a:lnTo>
                  <a:close/>
                </a:path>
                <a:path w="9105900" h="5484495">
                  <a:moveTo>
                    <a:pt x="4533899" y="693949"/>
                  </a:moveTo>
                  <a:lnTo>
                    <a:pt x="4533899" y="652886"/>
                  </a:lnTo>
                  <a:lnTo>
                    <a:pt x="647699" y="652886"/>
                  </a:lnTo>
                  <a:lnTo>
                    <a:pt x="647699" y="695592"/>
                  </a:lnTo>
                  <a:lnTo>
                    <a:pt x="698499" y="697144"/>
                  </a:lnTo>
                  <a:lnTo>
                    <a:pt x="749299" y="700687"/>
                  </a:lnTo>
                  <a:lnTo>
                    <a:pt x="800099" y="706210"/>
                  </a:lnTo>
                  <a:lnTo>
                    <a:pt x="850899" y="713701"/>
                  </a:lnTo>
                  <a:lnTo>
                    <a:pt x="901699" y="723148"/>
                  </a:lnTo>
                  <a:lnTo>
                    <a:pt x="939799" y="734539"/>
                  </a:lnTo>
                  <a:lnTo>
                    <a:pt x="952499" y="737870"/>
                  </a:lnTo>
                  <a:lnTo>
                    <a:pt x="952499" y="693949"/>
                  </a:lnTo>
                  <a:lnTo>
                    <a:pt x="1930399" y="693949"/>
                  </a:lnTo>
                  <a:lnTo>
                    <a:pt x="1930399" y="736676"/>
                  </a:lnTo>
                  <a:lnTo>
                    <a:pt x="1968499" y="727883"/>
                  </a:lnTo>
                  <a:lnTo>
                    <a:pt x="2019299" y="717944"/>
                  </a:lnTo>
                  <a:lnTo>
                    <a:pt x="2057399" y="709800"/>
                  </a:lnTo>
                  <a:lnTo>
                    <a:pt x="2108199" y="703462"/>
                  </a:lnTo>
                  <a:lnTo>
                    <a:pt x="2158999" y="698941"/>
                  </a:lnTo>
                  <a:lnTo>
                    <a:pt x="2209799" y="696245"/>
                  </a:lnTo>
                  <a:lnTo>
                    <a:pt x="2247899" y="695387"/>
                  </a:lnTo>
                  <a:lnTo>
                    <a:pt x="2247899" y="4829849"/>
                  </a:lnTo>
                  <a:lnTo>
                    <a:pt x="2260599" y="4829827"/>
                  </a:lnTo>
                  <a:lnTo>
                    <a:pt x="2285999" y="4829678"/>
                  </a:lnTo>
                  <a:lnTo>
                    <a:pt x="2285999" y="696003"/>
                  </a:lnTo>
                  <a:lnTo>
                    <a:pt x="2324099" y="697856"/>
                  </a:lnTo>
                  <a:lnTo>
                    <a:pt x="2374899" y="701098"/>
                  </a:lnTo>
                  <a:lnTo>
                    <a:pt x="2412999" y="705714"/>
                  </a:lnTo>
                  <a:lnTo>
                    <a:pt x="2451099" y="711684"/>
                  </a:lnTo>
                  <a:lnTo>
                    <a:pt x="2489199" y="718992"/>
                  </a:lnTo>
                  <a:lnTo>
                    <a:pt x="2539999" y="727620"/>
                  </a:lnTo>
                  <a:lnTo>
                    <a:pt x="2565399" y="734241"/>
                  </a:lnTo>
                  <a:lnTo>
                    <a:pt x="2565399" y="693949"/>
                  </a:lnTo>
                  <a:lnTo>
                    <a:pt x="4533899" y="693949"/>
                  </a:lnTo>
                  <a:close/>
                </a:path>
                <a:path w="9105900" h="5484495">
                  <a:moveTo>
                    <a:pt x="673099" y="2417244"/>
                  </a:moveTo>
                  <a:lnTo>
                    <a:pt x="673099" y="2222538"/>
                  </a:lnTo>
                  <a:lnTo>
                    <a:pt x="647699" y="2329426"/>
                  </a:lnTo>
                  <a:lnTo>
                    <a:pt x="647699" y="2563210"/>
                  </a:lnTo>
                  <a:lnTo>
                    <a:pt x="660399" y="2514510"/>
                  </a:lnTo>
                  <a:lnTo>
                    <a:pt x="660399" y="2465848"/>
                  </a:lnTo>
                  <a:lnTo>
                    <a:pt x="673099" y="2417244"/>
                  </a:lnTo>
                  <a:close/>
                </a:path>
                <a:path w="9105900" h="5484495">
                  <a:moveTo>
                    <a:pt x="673099" y="3261686"/>
                  </a:moveTo>
                  <a:lnTo>
                    <a:pt x="673099" y="3095397"/>
                  </a:lnTo>
                  <a:lnTo>
                    <a:pt x="660399" y="3047667"/>
                  </a:lnTo>
                  <a:lnTo>
                    <a:pt x="660399" y="2951649"/>
                  </a:lnTo>
                  <a:lnTo>
                    <a:pt x="647699" y="2903403"/>
                  </a:lnTo>
                  <a:lnTo>
                    <a:pt x="647699" y="3154798"/>
                  </a:lnTo>
                  <a:lnTo>
                    <a:pt x="673099" y="3261686"/>
                  </a:lnTo>
                  <a:close/>
                </a:path>
                <a:path w="9105900" h="5484495">
                  <a:moveTo>
                    <a:pt x="1409699" y="4578215"/>
                  </a:moveTo>
                  <a:lnTo>
                    <a:pt x="1409699" y="4531503"/>
                  </a:lnTo>
                  <a:lnTo>
                    <a:pt x="1371599" y="4562001"/>
                  </a:lnTo>
                  <a:lnTo>
                    <a:pt x="1320799" y="4590633"/>
                  </a:lnTo>
                  <a:lnTo>
                    <a:pt x="1269999" y="4617387"/>
                  </a:lnTo>
                  <a:lnTo>
                    <a:pt x="1231899" y="4642250"/>
                  </a:lnTo>
                  <a:lnTo>
                    <a:pt x="1181099" y="4665210"/>
                  </a:lnTo>
                  <a:lnTo>
                    <a:pt x="1130299" y="4686255"/>
                  </a:lnTo>
                  <a:lnTo>
                    <a:pt x="1079499" y="4705372"/>
                  </a:lnTo>
                  <a:lnTo>
                    <a:pt x="1041399" y="4722548"/>
                  </a:lnTo>
                  <a:lnTo>
                    <a:pt x="990599" y="4737771"/>
                  </a:lnTo>
                  <a:lnTo>
                    <a:pt x="939799" y="4751029"/>
                  </a:lnTo>
                  <a:lnTo>
                    <a:pt x="888999" y="4762309"/>
                  </a:lnTo>
                  <a:lnTo>
                    <a:pt x="838199" y="4771598"/>
                  </a:lnTo>
                  <a:lnTo>
                    <a:pt x="787399" y="4778885"/>
                  </a:lnTo>
                  <a:lnTo>
                    <a:pt x="736599" y="4784156"/>
                  </a:lnTo>
                  <a:lnTo>
                    <a:pt x="685799" y="4787399"/>
                  </a:lnTo>
                  <a:lnTo>
                    <a:pt x="647699" y="4787399"/>
                  </a:lnTo>
                  <a:lnTo>
                    <a:pt x="647699" y="4829678"/>
                  </a:lnTo>
                  <a:lnTo>
                    <a:pt x="660399" y="4829659"/>
                  </a:lnTo>
                  <a:lnTo>
                    <a:pt x="673099" y="4829528"/>
                  </a:lnTo>
                  <a:lnTo>
                    <a:pt x="673099" y="4829172"/>
                  </a:lnTo>
                  <a:lnTo>
                    <a:pt x="685799" y="4828479"/>
                  </a:lnTo>
                  <a:lnTo>
                    <a:pt x="965199" y="4828479"/>
                  </a:lnTo>
                  <a:lnTo>
                    <a:pt x="965199" y="4787399"/>
                  </a:lnTo>
                  <a:lnTo>
                    <a:pt x="1003299" y="4774564"/>
                  </a:lnTo>
                  <a:lnTo>
                    <a:pt x="1054099" y="4760060"/>
                  </a:lnTo>
                  <a:lnTo>
                    <a:pt x="1092199" y="4743900"/>
                  </a:lnTo>
                  <a:lnTo>
                    <a:pt x="1142999" y="4726097"/>
                  </a:lnTo>
                  <a:lnTo>
                    <a:pt x="1181099" y="4706663"/>
                  </a:lnTo>
                  <a:lnTo>
                    <a:pt x="1231899" y="4685610"/>
                  </a:lnTo>
                  <a:lnTo>
                    <a:pt x="1269999" y="4662950"/>
                  </a:lnTo>
                  <a:lnTo>
                    <a:pt x="1320799" y="4638696"/>
                  </a:lnTo>
                  <a:lnTo>
                    <a:pt x="1358899" y="4612861"/>
                  </a:lnTo>
                  <a:lnTo>
                    <a:pt x="1396999" y="4585456"/>
                  </a:lnTo>
                  <a:lnTo>
                    <a:pt x="1409699" y="4578215"/>
                  </a:lnTo>
                  <a:close/>
                </a:path>
                <a:path w="9105900" h="5484495">
                  <a:moveTo>
                    <a:pt x="4533899" y="5484224"/>
                  </a:moveTo>
                  <a:lnTo>
                    <a:pt x="4533899" y="5443144"/>
                  </a:lnTo>
                  <a:lnTo>
                    <a:pt x="647699" y="5443144"/>
                  </a:lnTo>
                  <a:lnTo>
                    <a:pt x="647699" y="5484224"/>
                  </a:lnTo>
                  <a:lnTo>
                    <a:pt x="4533899" y="5484224"/>
                  </a:lnTo>
                  <a:close/>
                </a:path>
                <a:path w="9105900" h="5484495">
                  <a:moveTo>
                    <a:pt x="1409699" y="1004785"/>
                  </a:moveTo>
                  <a:lnTo>
                    <a:pt x="1409699" y="952755"/>
                  </a:lnTo>
                  <a:lnTo>
                    <a:pt x="1371599" y="981679"/>
                  </a:lnTo>
                  <a:lnTo>
                    <a:pt x="1333499" y="1011734"/>
                  </a:lnTo>
                  <a:lnTo>
                    <a:pt x="1308099" y="1042898"/>
                  </a:lnTo>
                  <a:lnTo>
                    <a:pt x="1269999" y="1075149"/>
                  </a:lnTo>
                  <a:lnTo>
                    <a:pt x="1231899" y="1108466"/>
                  </a:lnTo>
                  <a:lnTo>
                    <a:pt x="1206499" y="1142825"/>
                  </a:lnTo>
                  <a:lnTo>
                    <a:pt x="1168399" y="1178205"/>
                  </a:lnTo>
                  <a:lnTo>
                    <a:pt x="1142999" y="1214583"/>
                  </a:lnTo>
                  <a:lnTo>
                    <a:pt x="1104899" y="1251937"/>
                  </a:lnTo>
                  <a:lnTo>
                    <a:pt x="1079499" y="1290246"/>
                  </a:lnTo>
                  <a:lnTo>
                    <a:pt x="1054099" y="1329486"/>
                  </a:lnTo>
                  <a:lnTo>
                    <a:pt x="1015999" y="1369635"/>
                  </a:lnTo>
                  <a:lnTo>
                    <a:pt x="990599" y="1410672"/>
                  </a:lnTo>
                  <a:lnTo>
                    <a:pt x="965199" y="1452574"/>
                  </a:lnTo>
                  <a:lnTo>
                    <a:pt x="939799" y="1495318"/>
                  </a:lnTo>
                  <a:lnTo>
                    <a:pt x="914399" y="1538884"/>
                  </a:lnTo>
                  <a:lnTo>
                    <a:pt x="863599" y="1628388"/>
                  </a:lnTo>
                  <a:lnTo>
                    <a:pt x="850899" y="1674282"/>
                  </a:lnTo>
                  <a:lnTo>
                    <a:pt x="800099" y="1768244"/>
                  </a:lnTo>
                  <a:lnTo>
                    <a:pt x="787399" y="1816268"/>
                  </a:lnTo>
                  <a:lnTo>
                    <a:pt x="761999" y="1864956"/>
                  </a:lnTo>
                  <a:lnTo>
                    <a:pt x="723899" y="2014791"/>
                  </a:lnTo>
                  <a:lnTo>
                    <a:pt x="698499" y="2065919"/>
                  </a:lnTo>
                  <a:lnTo>
                    <a:pt x="673099" y="2169814"/>
                  </a:lnTo>
                  <a:lnTo>
                    <a:pt x="673099" y="2368720"/>
                  </a:lnTo>
                  <a:lnTo>
                    <a:pt x="685799" y="2320296"/>
                  </a:lnTo>
                  <a:lnTo>
                    <a:pt x="685799" y="2271994"/>
                  </a:lnTo>
                  <a:lnTo>
                    <a:pt x="787399" y="1892472"/>
                  </a:lnTo>
                  <a:lnTo>
                    <a:pt x="812799" y="1846208"/>
                  </a:lnTo>
                  <a:lnTo>
                    <a:pt x="825499" y="1800276"/>
                  </a:lnTo>
                  <a:lnTo>
                    <a:pt x="850899" y="1754696"/>
                  </a:lnTo>
                  <a:lnTo>
                    <a:pt x="863599" y="1709489"/>
                  </a:lnTo>
                  <a:lnTo>
                    <a:pt x="914399" y="1615403"/>
                  </a:lnTo>
                  <a:lnTo>
                    <a:pt x="939799" y="1569680"/>
                  </a:lnTo>
                  <a:lnTo>
                    <a:pt x="965199" y="1524866"/>
                  </a:lnTo>
                  <a:lnTo>
                    <a:pt x="990599" y="1480982"/>
                  </a:lnTo>
                  <a:lnTo>
                    <a:pt x="1015999" y="1438048"/>
                  </a:lnTo>
                  <a:lnTo>
                    <a:pt x="1041399" y="1396087"/>
                  </a:lnTo>
                  <a:lnTo>
                    <a:pt x="1066799" y="1355120"/>
                  </a:lnTo>
                  <a:lnTo>
                    <a:pt x="1104899" y="1315168"/>
                  </a:lnTo>
                  <a:lnTo>
                    <a:pt x="1130299" y="1276252"/>
                  </a:lnTo>
                  <a:lnTo>
                    <a:pt x="1168399" y="1238394"/>
                  </a:lnTo>
                  <a:lnTo>
                    <a:pt x="1193799" y="1201614"/>
                  </a:lnTo>
                  <a:lnTo>
                    <a:pt x="1231899" y="1165935"/>
                  </a:lnTo>
                  <a:lnTo>
                    <a:pt x="1257299" y="1131377"/>
                  </a:lnTo>
                  <a:lnTo>
                    <a:pt x="1295399" y="1097961"/>
                  </a:lnTo>
                  <a:lnTo>
                    <a:pt x="1333499" y="1065710"/>
                  </a:lnTo>
                  <a:lnTo>
                    <a:pt x="1371599" y="1034644"/>
                  </a:lnTo>
                  <a:lnTo>
                    <a:pt x="1409699" y="1004785"/>
                  </a:lnTo>
                  <a:close/>
                </a:path>
                <a:path w="9105900" h="5484495">
                  <a:moveTo>
                    <a:pt x="2235199" y="3192631"/>
                  </a:moveTo>
                  <a:lnTo>
                    <a:pt x="2235199" y="2920640"/>
                  </a:lnTo>
                  <a:lnTo>
                    <a:pt x="2222499" y="2969335"/>
                  </a:lnTo>
                  <a:lnTo>
                    <a:pt x="2222499" y="3017992"/>
                  </a:lnTo>
                  <a:lnTo>
                    <a:pt x="2209799" y="3066590"/>
                  </a:lnTo>
                  <a:lnTo>
                    <a:pt x="2209799" y="3115108"/>
                  </a:lnTo>
                  <a:lnTo>
                    <a:pt x="2197099" y="3163526"/>
                  </a:lnTo>
                  <a:lnTo>
                    <a:pt x="2197099" y="3211822"/>
                  </a:lnTo>
                  <a:lnTo>
                    <a:pt x="2095499" y="3591297"/>
                  </a:lnTo>
                  <a:lnTo>
                    <a:pt x="2070099" y="3637555"/>
                  </a:lnTo>
                  <a:lnTo>
                    <a:pt x="2057399" y="3683481"/>
                  </a:lnTo>
                  <a:lnTo>
                    <a:pt x="2031999" y="3729055"/>
                  </a:lnTo>
                  <a:lnTo>
                    <a:pt x="2019299" y="3774255"/>
                  </a:lnTo>
                  <a:lnTo>
                    <a:pt x="1968499" y="3868422"/>
                  </a:lnTo>
                  <a:lnTo>
                    <a:pt x="1943099" y="3914181"/>
                  </a:lnTo>
                  <a:lnTo>
                    <a:pt x="1917699" y="3959028"/>
                  </a:lnTo>
                  <a:lnTo>
                    <a:pt x="1892299" y="4002944"/>
                  </a:lnTo>
                  <a:lnTo>
                    <a:pt x="1866899" y="4045906"/>
                  </a:lnTo>
                  <a:lnTo>
                    <a:pt x="1841499" y="4087893"/>
                  </a:lnTo>
                  <a:lnTo>
                    <a:pt x="1816099" y="4128885"/>
                  </a:lnTo>
                  <a:lnTo>
                    <a:pt x="1777999" y="4168861"/>
                  </a:lnTo>
                  <a:lnTo>
                    <a:pt x="1752599" y="4207798"/>
                  </a:lnTo>
                  <a:lnTo>
                    <a:pt x="1714499" y="4245677"/>
                  </a:lnTo>
                  <a:lnTo>
                    <a:pt x="1689099" y="4282476"/>
                  </a:lnTo>
                  <a:lnTo>
                    <a:pt x="1650999" y="4318173"/>
                  </a:lnTo>
                  <a:lnTo>
                    <a:pt x="1625599" y="4352749"/>
                  </a:lnTo>
                  <a:lnTo>
                    <a:pt x="1587499" y="4386181"/>
                  </a:lnTo>
                  <a:lnTo>
                    <a:pt x="1549399" y="4418448"/>
                  </a:lnTo>
                  <a:lnTo>
                    <a:pt x="1511299" y="4449530"/>
                  </a:lnTo>
                  <a:lnTo>
                    <a:pt x="1473199" y="4479405"/>
                  </a:lnTo>
                  <a:lnTo>
                    <a:pt x="1447799" y="4508053"/>
                  </a:lnTo>
                  <a:lnTo>
                    <a:pt x="1409699" y="4481249"/>
                  </a:lnTo>
                  <a:lnTo>
                    <a:pt x="1371599" y="4453496"/>
                  </a:lnTo>
                  <a:lnTo>
                    <a:pt x="1333499" y="4424816"/>
                  </a:lnTo>
                  <a:lnTo>
                    <a:pt x="1308099" y="4395229"/>
                  </a:lnTo>
                  <a:lnTo>
                    <a:pt x="1269999" y="4364757"/>
                  </a:lnTo>
                  <a:lnTo>
                    <a:pt x="1244599" y="4333421"/>
                  </a:lnTo>
                  <a:lnTo>
                    <a:pt x="1219199" y="4301241"/>
                  </a:lnTo>
                  <a:lnTo>
                    <a:pt x="1181099" y="4268238"/>
                  </a:lnTo>
                  <a:lnTo>
                    <a:pt x="1155699" y="4234434"/>
                  </a:lnTo>
                  <a:lnTo>
                    <a:pt x="1130299" y="4199849"/>
                  </a:lnTo>
                  <a:lnTo>
                    <a:pt x="1092199" y="4164505"/>
                  </a:lnTo>
                  <a:lnTo>
                    <a:pt x="1066799" y="4128422"/>
                  </a:lnTo>
                  <a:lnTo>
                    <a:pt x="1041399" y="4091622"/>
                  </a:lnTo>
                  <a:lnTo>
                    <a:pt x="1015999" y="4054125"/>
                  </a:lnTo>
                  <a:lnTo>
                    <a:pt x="990599" y="4015952"/>
                  </a:lnTo>
                  <a:lnTo>
                    <a:pt x="977899" y="3977124"/>
                  </a:lnTo>
                  <a:lnTo>
                    <a:pt x="952499" y="3937663"/>
                  </a:lnTo>
                  <a:lnTo>
                    <a:pt x="901699" y="3856923"/>
                  </a:lnTo>
                  <a:lnTo>
                    <a:pt x="888999" y="3815687"/>
                  </a:lnTo>
                  <a:lnTo>
                    <a:pt x="863599" y="3773900"/>
                  </a:lnTo>
                  <a:lnTo>
                    <a:pt x="850899" y="3731585"/>
                  </a:lnTo>
                  <a:lnTo>
                    <a:pt x="825499" y="3688762"/>
                  </a:lnTo>
                  <a:lnTo>
                    <a:pt x="800099" y="3601677"/>
                  </a:lnTo>
                  <a:lnTo>
                    <a:pt x="774699" y="3557456"/>
                  </a:lnTo>
                  <a:lnTo>
                    <a:pt x="711199" y="3330414"/>
                  </a:lnTo>
                  <a:lnTo>
                    <a:pt x="711199" y="3283965"/>
                  </a:lnTo>
                  <a:lnTo>
                    <a:pt x="673099" y="3142912"/>
                  </a:lnTo>
                  <a:lnTo>
                    <a:pt x="673099" y="3314409"/>
                  </a:lnTo>
                  <a:lnTo>
                    <a:pt x="698499" y="3418304"/>
                  </a:lnTo>
                  <a:lnTo>
                    <a:pt x="723899" y="3469431"/>
                  </a:lnTo>
                  <a:lnTo>
                    <a:pt x="761999" y="3619265"/>
                  </a:lnTo>
                  <a:lnTo>
                    <a:pt x="787399" y="3667954"/>
                  </a:lnTo>
                  <a:lnTo>
                    <a:pt x="800099" y="3715977"/>
                  </a:lnTo>
                  <a:lnTo>
                    <a:pt x="850899" y="3809939"/>
                  </a:lnTo>
                  <a:lnTo>
                    <a:pt x="863599" y="3855833"/>
                  </a:lnTo>
                  <a:lnTo>
                    <a:pt x="914399" y="3945338"/>
                  </a:lnTo>
                  <a:lnTo>
                    <a:pt x="939799" y="3988904"/>
                  </a:lnTo>
                  <a:lnTo>
                    <a:pt x="965199" y="4031649"/>
                  </a:lnTo>
                  <a:lnTo>
                    <a:pt x="990599" y="4073552"/>
                  </a:lnTo>
                  <a:lnTo>
                    <a:pt x="1015999" y="4114590"/>
                  </a:lnTo>
                  <a:lnTo>
                    <a:pt x="1054099" y="4154740"/>
                  </a:lnTo>
                  <a:lnTo>
                    <a:pt x="1079499" y="4193982"/>
                  </a:lnTo>
                  <a:lnTo>
                    <a:pt x="1104899" y="4232292"/>
                  </a:lnTo>
                  <a:lnTo>
                    <a:pt x="1142999" y="4269648"/>
                  </a:lnTo>
                  <a:lnTo>
                    <a:pt x="1168399" y="4306028"/>
                  </a:lnTo>
                  <a:lnTo>
                    <a:pt x="1206499" y="4341411"/>
                  </a:lnTo>
                  <a:lnTo>
                    <a:pt x="1231899" y="4375773"/>
                  </a:lnTo>
                  <a:lnTo>
                    <a:pt x="1269999" y="4409092"/>
                  </a:lnTo>
                  <a:lnTo>
                    <a:pt x="1308099" y="4441347"/>
                  </a:lnTo>
                  <a:lnTo>
                    <a:pt x="1333499" y="4472516"/>
                  </a:lnTo>
                  <a:lnTo>
                    <a:pt x="1371599" y="4502575"/>
                  </a:lnTo>
                  <a:lnTo>
                    <a:pt x="1409699" y="4531503"/>
                  </a:lnTo>
                  <a:lnTo>
                    <a:pt x="1409699" y="4578215"/>
                  </a:lnTo>
                  <a:lnTo>
                    <a:pt x="1447799" y="4556493"/>
                  </a:lnTo>
                  <a:lnTo>
                    <a:pt x="1473199" y="4575801"/>
                  </a:lnTo>
                  <a:lnTo>
                    <a:pt x="1473199" y="4531503"/>
                  </a:lnTo>
                  <a:lnTo>
                    <a:pt x="1511299" y="4503151"/>
                  </a:lnTo>
                  <a:lnTo>
                    <a:pt x="1549399" y="4473716"/>
                  </a:lnTo>
                  <a:lnTo>
                    <a:pt x="1574799" y="4443219"/>
                  </a:lnTo>
                  <a:lnTo>
                    <a:pt x="1612899" y="4411680"/>
                  </a:lnTo>
                  <a:lnTo>
                    <a:pt x="1650999" y="4379122"/>
                  </a:lnTo>
                  <a:lnTo>
                    <a:pt x="1676399" y="4345566"/>
                  </a:lnTo>
                  <a:lnTo>
                    <a:pt x="1714499" y="4311033"/>
                  </a:lnTo>
                  <a:lnTo>
                    <a:pt x="1739899" y="4275544"/>
                  </a:lnTo>
                  <a:lnTo>
                    <a:pt x="1765299" y="4239121"/>
                  </a:lnTo>
                  <a:lnTo>
                    <a:pt x="1803399" y="4201785"/>
                  </a:lnTo>
                  <a:lnTo>
                    <a:pt x="1828799" y="4163558"/>
                  </a:lnTo>
                  <a:lnTo>
                    <a:pt x="1854199" y="4124460"/>
                  </a:lnTo>
                  <a:lnTo>
                    <a:pt x="1879599" y="4084514"/>
                  </a:lnTo>
                  <a:lnTo>
                    <a:pt x="1904999" y="4043740"/>
                  </a:lnTo>
                  <a:lnTo>
                    <a:pt x="1930399" y="4002159"/>
                  </a:lnTo>
                  <a:lnTo>
                    <a:pt x="1955799" y="3959794"/>
                  </a:lnTo>
                  <a:lnTo>
                    <a:pt x="2006599" y="3872795"/>
                  </a:lnTo>
                  <a:lnTo>
                    <a:pt x="2031999" y="3828204"/>
                  </a:lnTo>
                  <a:lnTo>
                    <a:pt x="2044699" y="3782913"/>
                  </a:lnTo>
                  <a:lnTo>
                    <a:pt x="2070099" y="3736943"/>
                  </a:lnTo>
                  <a:lnTo>
                    <a:pt x="2082799" y="3690318"/>
                  </a:lnTo>
                  <a:lnTo>
                    <a:pt x="2108199" y="3643056"/>
                  </a:lnTo>
                  <a:lnTo>
                    <a:pt x="2120899" y="3595181"/>
                  </a:lnTo>
                  <a:lnTo>
                    <a:pt x="2146299" y="3546713"/>
                  </a:lnTo>
                  <a:lnTo>
                    <a:pt x="2235199" y="3192631"/>
                  </a:lnTo>
                  <a:close/>
                </a:path>
                <a:path w="9105900" h="5484495">
                  <a:moveTo>
                    <a:pt x="1930399" y="736676"/>
                  </a:moveTo>
                  <a:lnTo>
                    <a:pt x="1930399" y="693949"/>
                  </a:lnTo>
                  <a:lnTo>
                    <a:pt x="1892299" y="706726"/>
                  </a:lnTo>
                  <a:lnTo>
                    <a:pt x="1841499" y="721260"/>
                  </a:lnTo>
                  <a:lnTo>
                    <a:pt x="1790699" y="737536"/>
                  </a:lnTo>
                  <a:lnTo>
                    <a:pt x="1752599" y="755539"/>
                  </a:lnTo>
                  <a:lnTo>
                    <a:pt x="1701799" y="775256"/>
                  </a:lnTo>
                  <a:lnTo>
                    <a:pt x="1663699" y="796672"/>
                  </a:lnTo>
                  <a:lnTo>
                    <a:pt x="1612899" y="819773"/>
                  </a:lnTo>
                  <a:lnTo>
                    <a:pt x="1574799" y="844545"/>
                  </a:lnTo>
                  <a:lnTo>
                    <a:pt x="1523999" y="870973"/>
                  </a:lnTo>
                  <a:lnTo>
                    <a:pt x="1485899" y="899043"/>
                  </a:lnTo>
                  <a:lnTo>
                    <a:pt x="1447799" y="928740"/>
                  </a:lnTo>
                  <a:lnTo>
                    <a:pt x="1396999" y="899034"/>
                  </a:lnTo>
                  <a:lnTo>
                    <a:pt x="1358899" y="870957"/>
                  </a:lnTo>
                  <a:lnTo>
                    <a:pt x="1308099" y="844524"/>
                  </a:lnTo>
                  <a:lnTo>
                    <a:pt x="1269999" y="819749"/>
                  </a:lnTo>
                  <a:lnTo>
                    <a:pt x="1231899" y="796647"/>
                  </a:lnTo>
                  <a:lnTo>
                    <a:pt x="1181099" y="775231"/>
                  </a:lnTo>
                  <a:lnTo>
                    <a:pt x="1130299" y="755516"/>
                  </a:lnTo>
                  <a:lnTo>
                    <a:pt x="1092199" y="737516"/>
                  </a:lnTo>
                  <a:lnTo>
                    <a:pt x="1041399" y="721245"/>
                  </a:lnTo>
                  <a:lnTo>
                    <a:pt x="990599" y="706718"/>
                  </a:lnTo>
                  <a:lnTo>
                    <a:pt x="952499" y="693949"/>
                  </a:lnTo>
                  <a:lnTo>
                    <a:pt x="952499" y="737870"/>
                  </a:lnTo>
                  <a:lnTo>
                    <a:pt x="990599" y="747862"/>
                  </a:lnTo>
                  <a:lnTo>
                    <a:pt x="1041399" y="763105"/>
                  </a:lnTo>
                  <a:lnTo>
                    <a:pt x="1092199" y="780257"/>
                  </a:lnTo>
                  <a:lnTo>
                    <a:pt x="1142999" y="799305"/>
                  </a:lnTo>
                  <a:lnTo>
                    <a:pt x="1181099" y="820238"/>
                  </a:lnTo>
                  <a:lnTo>
                    <a:pt x="1231899" y="843043"/>
                  </a:lnTo>
                  <a:lnTo>
                    <a:pt x="1269999" y="867710"/>
                  </a:lnTo>
                  <a:lnTo>
                    <a:pt x="1320799" y="894225"/>
                  </a:lnTo>
                  <a:lnTo>
                    <a:pt x="1371599" y="922577"/>
                  </a:lnTo>
                  <a:lnTo>
                    <a:pt x="1409699" y="952755"/>
                  </a:lnTo>
                  <a:lnTo>
                    <a:pt x="1409699" y="1004785"/>
                  </a:lnTo>
                  <a:lnTo>
                    <a:pt x="1447799" y="976154"/>
                  </a:lnTo>
                  <a:lnTo>
                    <a:pt x="1473199" y="1002947"/>
                  </a:lnTo>
                  <a:lnTo>
                    <a:pt x="1473199" y="952755"/>
                  </a:lnTo>
                  <a:lnTo>
                    <a:pt x="1511299" y="923749"/>
                  </a:lnTo>
                  <a:lnTo>
                    <a:pt x="1562099" y="896424"/>
                  </a:lnTo>
                  <a:lnTo>
                    <a:pt x="1600199" y="870791"/>
                  </a:lnTo>
                  <a:lnTo>
                    <a:pt x="1650999" y="846861"/>
                  </a:lnTo>
                  <a:lnTo>
                    <a:pt x="1689099" y="824643"/>
                  </a:lnTo>
                  <a:lnTo>
                    <a:pt x="1739899" y="804149"/>
                  </a:lnTo>
                  <a:lnTo>
                    <a:pt x="1777999" y="785388"/>
                  </a:lnTo>
                  <a:lnTo>
                    <a:pt x="1828799" y="768370"/>
                  </a:lnTo>
                  <a:lnTo>
                    <a:pt x="1879599" y="753107"/>
                  </a:lnTo>
                  <a:lnTo>
                    <a:pt x="1917699" y="739607"/>
                  </a:lnTo>
                  <a:lnTo>
                    <a:pt x="1930399" y="736676"/>
                  </a:lnTo>
                  <a:close/>
                </a:path>
                <a:path w="9105900" h="5484495">
                  <a:moveTo>
                    <a:pt x="1917699" y="4828479"/>
                  </a:moveTo>
                  <a:lnTo>
                    <a:pt x="1917699" y="4787399"/>
                  </a:lnTo>
                  <a:lnTo>
                    <a:pt x="965199" y="4787399"/>
                  </a:lnTo>
                  <a:lnTo>
                    <a:pt x="965199" y="4828479"/>
                  </a:lnTo>
                  <a:lnTo>
                    <a:pt x="1917699" y="4828479"/>
                  </a:lnTo>
                  <a:close/>
                </a:path>
                <a:path w="9105900" h="5484495">
                  <a:moveTo>
                    <a:pt x="2235199" y="2580488"/>
                  </a:moveTo>
                  <a:lnTo>
                    <a:pt x="2235199" y="2291597"/>
                  </a:lnTo>
                  <a:lnTo>
                    <a:pt x="2146299" y="1937548"/>
                  </a:lnTo>
                  <a:lnTo>
                    <a:pt x="2120899" y="1889086"/>
                  </a:lnTo>
                  <a:lnTo>
                    <a:pt x="2108199" y="1841216"/>
                  </a:lnTo>
                  <a:lnTo>
                    <a:pt x="2082799" y="1793961"/>
                  </a:lnTo>
                  <a:lnTo>
                    <a:pt x="2070099" y="1747342"/>
                  </a:lnTo>
                  <a:lnTo>
                    <a:pt x="2044699" y="1701379"/>
                  </a:lnTo>
                  <a:lnTo>
                    <a:pt x="2031999" y="1656093"/>
                  </a:lnTo>
                  <a:lnTo>
                    <a:pt x="2006599" y="1611507"/>
                  </a:lnTo>
                  <a:lnTo>
                    <a:pt x="1955799" y="1524518"/>
                  </a:lnTo>
                  <a:lnTo>
                    <a:pt x="1930399" y="1482157"/>
                  </a:lnTo>
                  <a:lnTo>
                    <a:pt x="1904999" y="1440580"/>
                  </a:lnTo>
                  <a:lnTo>
                    <a:pt x="1879599" y="1399809"/>
                  </a:lnTo>
                  <a:lnTo>
                    <a:pt x="1854199" y="1359865"/>
                  </a:lnTo>
                  <a:lnTo>
                    <a:pt x="1828799" y="1320768"/>
                  </a:lnTo>
                  <a:lnTo>
                    <a:pt x="1803399" y="1282541"/>
                  </a:lnTo>
                  <a:lnTo>
                    <a:pt x="1765299" y="1245204"/>
                  </a:lnTo>
                  <a:lnTo>
                    <a:pt x="1739899" y="1208779"/>
                  </a:lnTo>
                  <a:lnTo>
                    <a:pt x="1714499" y="1173287"/>
                  </a:lnTo>
                  <a:lnTo>
                    <a:pt x="1676399" y="1138750"/>
                  </a:lnTo>
                  <a:lnTo>
                    <a:pt x="1650999" y="1105188"/>
                  </a:lnTo>
                  <a:lnTo>
                    <a:pt x="1612899" y="1072622"/>
                  </a:lnTo>
                  <a:lnTo>
                    <a:pt x="1574799" y="1041075"/>
                  </a:lnTo>
                  <a:lnTo>
                    <a:pt x="1549399" y="1010568"/>
                  </a:lnTo>
                  <a:lnTo>
                    <a:pt x="1511299" y="981120"/>
                  </a:lnTo>
                  <a:lnTo>
                    <a:pt x="1473199" y="952755"/>
                  </a:lnTo>
                  <a:lnTo>
                    <a:pt x="1473199" y="1002947"/>
                  </a:lnTo>
                  <a:lnTo>
                    <a:pt x="1511299" y="1030689"/>
                  </a:lnTo>
                  <a:lnTo>
                    <a:pt x="1549399" y="1059358"/>
                  </a:lnTo>
                  <a:lnTo>
                    <a:pt x="1574799" y="1088935"/>
                  </a:lnTo>
                  <a:lnTo>
                    <a:pt x="1612899" y="1119397"/>
                  </a:lnTo>
                  <a:lnTo>
                    <a:pt x="1638299" y="1150723"/>
                  </a:lnTo>
                  <a:lnTo>
                    <a:pt x="1676399" y="1182893"/>
                  </a:lnTo>
                  <a:lnTo>
                    <a:pt x="1701799" y="1215886"/>
                  </a:lnTo>
                  <a:lnTo>
                    <a:pt x="1727199" y="1249681"/>
                  </a:lnTo>
                  <a:lnTo>
                    <a:pt x="1752599" y="1284257"/>
                  </a:lnTo>
                  <a:lnTo>
                    <a:pt x="1790699" y="1319592"/>
                  </a:lnTo>
                  <a:lnTo>
                    <a:pt x="1816099" y="1355666"/>
                  </a:lnTo>
                  <a:lnTo>
                    <a:pt x="1841499" y="1392458"/>
                  </a:lnTo>
                  <a:lnTo>
                    <a:pt x="1866899" y="1429947"/>
                  </a:lnTo>
                  <a:lnTo>
                    <a:pt x="1892299" y="1468111"/>
                  </a:lnTo>
                  <a:lnTo>
                    <a:pt x="1904999" y="1506930"/>
                  </a:lnTo>
                  <a:lnTo>
                    <a:pt x="1955799" y="1586450"/>
                  </a:lnTo>
                  <a:lnTo>
                    <a:pt x="1981199" y="1627108"/>
                  </a:lnTo>
                  <a:lnTo>
                    <a:pt x="1993899" y="1668337"/>
                  </a:lnTo>
                  <a:lnTo>
                    <a:pt x="2019299" y="1710115"/>
                  </a:lnTo>
                  <a:lnTo>
                    <a:pt x="2031999" y="1752423"/>
                  </a:lnTo>
                  <a:lnTo>
                    <a:pt x="2057399" y="1795239"/>
                  </a:lnTo>
                  <a:lnTo>
                    <a:pt x="2082799" y="1882310"/>
                  </a:lnTo>
                  <a:lnTo>
                    <a:pt x="2108199" y="1926524"/>
                  </a:lnTo>
                  <a:lnTo>
                    <a:pt x="2184399" y="2199975"/>
                  </a:lnTo>
                  <a:lnTo>
                    <a:pt x="2184399" y="2246716"/>
                  </a:lnTo>
                  <a:lnTo>
                    <a:pt x="2209799" y="2341009"/>
                  </a:lnTo>
                  <a:lnTo>
                    <a:pt x="2209799" y="2388518"/>
                  </a:lnTo>
                  <a:lnTo>
                    <a:pt x="2222499" y="2436242"/>
                  </a:lnTo>
                  <a:lnTo>
                    <a:pt x="2222499" y="2532248"/>
                  </a:lnTo>
                  <a:lnTo>
                    <a:pt x="2235199" y="2580488"/>
                  </a:lnTo>
                  <a:close/>
                </a:path>
                <a:path w="9105900" h="5484495">
                  <a:moveTo>
                    <a:pt x="2247899" y="4829849"/>
                  </a:moveTo>
                  <a:lnTo>
                    <a:pt x="2247899" y="4787399"/>
                  </a:lnTo>
                  <a:lnTo>
                    <a:pt x="2197099" y="4787399"/>
                  </a:lnTo>
                  <a:lnTo>
                    <a:pt x="2146299" y="4784156"/>
                  </a:lnTo>
                  <a:lnTo>
                    <a:pt x="2095499" y="4778885"/>
                  </a:lnTo>
                  <a:lnTo>
                    <a:pt x="2044699" y="4771598"/>
                  </a:lnTo>
                  <a:lnTo>
                    <a:pt x="1993899" y="4762309"/>
                  </a:lnTo>
                  <a:lnTo>
                    <a:pt x="1943099" y="4751029"/>
                  </a:lnTo>
                  <a:lnTo>
                    <a:pt x="1892299" y="4737771"/>
                  </a:lnTo>
                  <a:lnTo>
                    <a:pt x="1841499" y="4722548"/>
                  </a:lnTo>
                  <a:lnTo>
                    <a:pt x="1803399" y="4705372"/>
                  </a:lnTo>
                  <a:lnTo>
                    <a:pt x="1752599" y="4686255"/>
                  </a:lnTo>
                  <a:lnTo>
                    <a:pt x="1701799" y="4665210"/>
                  </a:lnTo>
                  <a:lnTo>
                    <a:pt x="1650999" y="4642250"/>
                  </a:lnTo>
                  <a:lnTo>
                    <a:pt x="1612899" y="4617387"/>
                  </a:lnTo>
                  <a:lnTo>
                    <a:pt x="1562099" y="4590633"/>
                  </a:lnTo>
                  <a:lnTo>
                    <a:pt x="1523999" y="4562001"/>
                  </a:lnTo>
                  <a:lnTo>
                    <a:pt x="1473199" y="4531503"/>
                  </a:lnTo>
                  <a:lnTo>
                    <a:pt x="1473199" y="4575801"/>
                  </a:lnTo>
                  <a:lnTo>
                    <a:pt x="1485899" y="4585456"/>
                  </a:lnTo>
                  <a:lnTo>
                    <a:pt x="1523999" y="4612861"/>
                  </a:lnTo>
                  <a:lnTo>
                    <a:pt x="1562099" y="4638696"/>
                  </a:lnTo>
                  <a:lnTo>
                    <a:pt x="1612899" y="4662950"/>
                  </a:lnTo>
                  <a:lnTo>
                    <a:pt x="1650999" y="4685610"/>
                  </a:lnTo>
                  <a:lnTo>
                    <a:pt x="1701799" y="4706663"/>
                  </a:lnTo>
                  <a:lnTo>
                    <a:pt x="1739899" y="4726097"/>
                  </a:lnTo>
                  <a:lnTo>
                    <a:pt x="1790699" y="4743900"/>
                  </a:lnTo>
                  <a:lnTo>
                    <a:pt x="1828799" y="4760060"/>
                  </a:lnTo>
                  <a:lnTo>
                    <a:pt x="1879599" y="4774564"/>
                  </a:lnTo>
                  <a:lnTo>
                    <a:pt x="1917699" y="4787399"/>
                  </a:lnTo>
                  <a:lnTo>
                    <a:pt x="1917699" y="4828479"/>
                  </a:lnTo>
                  <a:lnTo>
                    <a:pt x="2197099" y="4828479"/>
                  </a:lnTo>
                  <a:lnTo>
                    <a:pt x="2209799" y="4829127"/>
                  </a:lnTo>
                  <a:lnTo>
                    <a:pt x="2222499" y="4829549"/>
                  </a:lnTo>
                  <a:lnTo>
                    <a:pt x="2235199" y="4829779"/>
                  </a:lnTo>
                  <a:lnTo>
                    <a:pt x="2247899" y="4829849"/>
                  </a:lnTo>
                  <a:close/>
                </a:path>
                <a:path w="9105900" h="5484495">
                  <a:moveTo>
                    <a:pt x="2247899" y="3087346"/>
                  </a:moveTo>
                  <a:lnTo>
                    <a:pt x="2247899" y="2396878"/>
                  </a:lnTo>
                  <a:lnTo>
                    <a:pt x="2235199" y="2344037"/>
                  </a:lnTo>
                  <a:lnTo>
                    <a:pt x="2235199" y="3140189"/>
                  </a:lnTo>
                  <a:lnTo>
                    <a:pt x="2247899" y="3087346"/>
                  </a:lnTo>
                  <a:close/>
                </a:path>
                <a:path w="9105900" h="5484495">
                  <a:moveTo>
                    <a:pt x="3860799" y="2762652"/>
                  </a:moveTo>
                  <a:lnTo>
                    <a:pt x="3860799" y="2721572"/>
                  </a:lnTo>
                  <a:lnTo>
                    <a:pt x="2285999" y="2721572"/>
                  </a:lnTo>
                  <a:lnTo>
                    <a:pt x="2285999" y="2762652"/>
                  </a:lnTo>
                  <a:lnTo>
                    <a:pt x="3860799" y="2762652"/>
                  </a:lnTo>
                  <a:close/>
                </a:path>
                <a:path w="9105900" h="5484495">
                  <a:moveTo>
                    <a:pt x="3835399" y="3290856"/>
                  </a:moveTo>
                  <a:lnTo>
                    <a:pt x="3835399" y="3083965"/>
                  </a:lnTo>
                  <a:lnTo>
                    <a:pt x="3822699" y="3136064"/>
                  </a:lnTo>
                  <a:lnTo>
                    <a:pt x="3822699" y="3187701"/>
                  </a:lnTo>
                  <a:lnTo>
                    <a:pt x="3733799" y="3534673"/>
                  </a:lnTo>
                  <a:lnTo>
                    <a:pt x="3708399" y="3581956"/>
                  </a:lnTo>
                  <a:lnTo>
                    <a:pt x="3682999" y="3674626"/>
                  </a:lnTo>
                  <a:lnTo>
                    <a:pt x="3657599" y="3719978"/>
                  </a:lnTo>
                  <a:lnTo>
                    <a:pt x="3644899" y="3764651"/>
                  </a:lnTo>
                  <a:lnTo>
                    <a:pt x="3594099" y="3851885"/>
                  </a:lnTo>
                  <a:lnTo>
                    <a:pt x="3581399" y="3894411"/>
                  </a:lnTo>
                  <a:lnTo>
                    <a:pt x="3555999" y="3936186"/>
                  </a:lnTo>
                  <a:lnTo>
                    <a:pt x="3530599" y="3977191"/>
                  </a:lnTo>
                  <a:lnTo>
                    <a:pt x="3505199" y="4017408"/>
                  </a:lnTo>
                  <a:lnTo>
                    <a:pt x="3479799" y="4056819"/>
                  </a:lnTo>
                  <a:lnTo>
                    <a:pt x="3454399" y="4095407"/>
                  </a:lnTo>
                  <a:lnTo>
                    <a:pt x="3428999" y="4133153"/>
                  </a:lnTo>
                  <a:lnTo>
                    <a:pt x="3403599" y="4170039"/>
                  </a:lnTo>
                  <a:lnTo>
                    <a:pt x="3365499" y="4206047"/>
                  </a:lnTo>
                  <a:lnTo>
                    <a:pt x="3340099" y="4241159"/>
                  </a:lnTo>
                  <a:lnTo>
                    <a:pt x="3314699" y="4275358"/>
                  </a:lnTo>
                  <a:lnTo>
                    <a:pt x="3289299" y="4308625"/>
                  </a:lnTo>
                  <a:lnTo>
                    <a:pt x="3251199" y="4340942"/>
                  </a:lnTo>
                  <a:lnTo>
                    <a:pt x="3225799" y="4372291"/>
                  </a:lnTo>
                  <a:lnTo>
                    <a:pt x="3187699" y="4402653"/>
                  </a:lnTo>
                  <a:lnTo>
                    <a:pt x="3149599" y="4432012"/>
                  </a:lnTo>
                  <a:lnTo>
                    <a:pt x="3124199" y="4460349"/>
                  </a:lnTo>
                  <a:lnTo>
                    <a:pt x="3086099" y="4487646"/>
                  </a:lnTo>
                  <a:lnTo>
                    <a:pt x="3047999" y="4513884"/>
                  </a:lnTo>
                  <a:lnTo>
                    <a:pt x="3022599" y="4539047"/>
                  </a:lnTo>
                  <a:lnTo>
                    <a:pt x="2984499" y="4563115"/>
                  </a:lnTo>
                  <a:lnTo>
                    <a:pt x="2946399" y="4586071"/>
                  </a:lnTo>
                  <a:lnTo>
                    <a:pt x="2908299" y="4607897"/>
                  </a:lnTo>
                  <a:lnTo>
                    <a:pt x="2870199" y="4628575"/>
                  </a:lnTo>
                  <a:lnTo>
                    <a:pt x="2832099" y="4648086"/>
                  </a:lnTo>
                  <a:lnTo>
                    <a:pt x="2793999" y="4666413"/>
                  </a:lnTo>
                  <a:lnTo>
                    <a:pt x="2755899" y="4683538"/>
                  </a:lnTo>
                  <a:lnTo>
                    <a:pt x="2717799" y="4699442"/>
                  </a:lnTo>
                  <a:lnTo>
                    <a:pt x="2679699" y="4714108"/>
                  </a:lnTo>
                  <a:lnTo>
                    <a:pt x="2641599" y="4727518"/>
                  </a:lnTo>
                  <a:lnTo>
                    <a:pt x="2603499" y="4739653"/>
                  </a:lnTo>
                  <a:lnTo>
                    <a:pt x="2565399" y="4750496"/>
                  </a:lnTo>
                  <a:lnTo>
                    <a:pt x="2514599" y="4760028"/>
                  </a:lnTo>
                  <a:lnTo>
                    <a:pt x="2476499" y="4768231"/>
                  </a:lnTo>
                  <a:lnTo>
                    <a:pt x="2438399" y="4775088"/>
                  </a:lnTo>
                  <a:lnTo>
                    <a:pt x="2400299" y="4780580"/>
                  </a:lnTo>
                  <a:lnTo>
                    <a:pt x="2349499" y="4784690"/>
                  </a:lnTo>
                  <a:lnTo>
                    <a:pt x="2311399" y="4787399"/>
                  </a:lnTo>
                  <a:lnTo>
                    <a:pt x="2285999" y="4787399"/>
                  </a:lnTo>
                  <a:lnTo>
                    <a:pt x="2285999" y="4829678"/>
                  </a:lnTo>
                  <a:lnTo>
                    <a:pt x="2298699" y="4829271"/>
                  </a:lnTo>
                  <a:lnTo>
                    <a:pt x="2311399" y="4828479"/>
                  </a:lnTo>
                  <a:lnTo>
                    <a:pt x="2578099" y="4828479"/>
                  </a:lnTo>
                  <a:lnTo>
                    <a:pt x="2578099" y="4786543"/>
                  </a:lnTo>
                  <a:lnTo>
                    <a:pt x="2628899" y="4774816"/>
                  </a:lnTo>
                  <a:lnTo>
                    <a:pt x="2666999" y="4761785"/>
                  </a:lnTo>
                  <a:lnTo>
                    <a:pt x="2705099" y="4747470"/>
                  </a:lnTo>
                  <a:lnTo>
                    <a:pt x="2743199" y="4731889"/>
                  </a:lnTo>
                  <a:lnTo>
                    <a:pt x="2781299" y="4715062"/>
                  </a:lnTo>
                  <a:lnTo>
                    <a:pt x="2819399" y="4697008"/>
                  </a:lnTo>
                  <a:lnTo>
                    <a:pt x="2857499" y="4677746"/>
                  </a:lnTo>
                  <a:lnTo>
                    <a:pt x="2895599" y="4657295"/>
                  </a:lnTo>
                  <a:lnTo>
                    <a:pt x="2933699" y="4635674"/>
                  </a:lnTo>
                  <a:lnTo>
                    <a:pt x="2971799" y="4612903"/>
                  </a:lnTo>
                  <a:lnTo>
                    <a:pt x="3009899" y="4589001"/>
                  </a:lnTo>
                  <a:lnTo>
                    <a:pt x="3047999" y="4563986"/>
                  </a:lnTo>
                  <a:lnTo>
                    <a:pt x="3086099" y="4537879"/>
                  </a:lnTo>
                  <a:lnTo>
                    <a:pt x="3124199" y="4510697"/>
                  </a:lnTo>
                  <a:lnTo>
                    <a:pt x="3149599" y="4482460"/>
                  </a:lnTo>
                  <a:lnTo>
                    <a:pt x="3187699" y="4453188"/>
                  </a:lnTo>
                  <a:lnTo>
                    <a:pt x="3225799" y="4422900"/>
                  </a:lnTo>
                  <a:lnTo>
                    <a:pt x="3251199" y="4391614"/>
                  </a:lnTo>
                  <a:lnTo>
                    <a:pt x="3289299" y="4359350"/>
                  </a:lnTo>
                  <a:lnTo>
                    <a:pt x="3314699" y="4326127"/>
                  </a:lnTo>
                  <a:lnTo>
                    <a:pt x="3352799" y="4291964"/>
                  </a:lnTo>
                  <a:lnTo>
                    <a:pt x="3378199" y="4256881"/>
                  </a:lnTo>
                  <a:lnTo>
                    <a:pt x="3403599" y="4220896"/>
                  </a:lnTo>
                  <a:lnTo>
                    <a:pt x="3428999" y="4184028"/>
                  </a:lnTo>
                  <a:lnTo>
                    <a:pt x="3467099" y="4146297"/>
                  </a:lnTo>
                  <a:lnTo>
                    <a:pt x="3492499" y="4107722"/>
                  </a:lnTo>
                  <a:lnTo>
                    <a:pt x="3517899" y="4068322"/>
                  </a:lnTo>
                  <a:lnTo>
                    <a:pt x="3543299" y="4028116"/>
                  </a:lnTo>
                  <a:lnTo>
                    <a:pt x="3568699" y="3987124"/>
                  </a:lnTo>
                  <a:lnTo>
                    <a:pt x="3581399" y="3945364"/>
                  </a:lnTo>
                  <a:lnTo>
                    <a:pt x="3606799" y="3902855"/>
                  </a:lnTo>
                  <a:lnTo>
                    <a:pt x="3657599" y="3815670"/>
                  </a:lnTo>
                  <a:lnTo>
                    <a:pt x="3670299" y="3771031"/>
                  </a:lnTo>
                  <a:lnTo>
                    <a:pt x="3695699" y="3725721"/>
                  </a:lnTo>
                  <a:lnTo>
                    <a:pt x="3708399" y="3679758"/>
                  </a:lnTo>
                  <a:lnTo>
                    <a:pt x="3733799" y="3633161"/>
                  </a:lnTo>
                  <a:lnTo>
                    <a:pt x="3759199" y="3538144"/>
                  </a:lnTo>
                  <a:lnTo>
                    <a:pt x="3784599" y="3489762"/>
                  </a:lnTo>
                  <a:lnTo>
                    <a:pt x="3835399" y="3290856"/>
                  </a:lnTo>
                  <a:close/>
                </a:path>
                <a:path w="9105900" h="5484495">
                  <a:moveTo>
                    <a:pt x="3835399" y="2402006"/>
                  </a:moveTo>
                  <a:lnTo>
                    <a:pt x="3835399" y="2199453"/>
                  </a:lnTo>
                  <a:lnTo>
                    <a:pt x="3771899" y="1954777"/>
                  </a:lnTo>
                  <a:lnTo>
                    <a:pt x="3746499" y="1907446"/>
                  </a:lnTo>
                  <a:lnTo>
                    <a:pt x="3721099" y="1814537"/>
                  </a:lnTo>
                  <a:lnTo>
                    <a:pt x="3695699" y="1768996"/>
                  </a:lnTo>
                  <a:lnTo>
                    <a:pt x="3682999" y="1724087"/>
                  </a:lnTo>
                  <a:lnTo>
                    <a:pt x="3657599" y="1679830"/>
                  </a:lnTo>
                  <a:lnTo>
                    <a:pt x="3644899" y="1636242"/>
                  </a:lnTo>
                  <a:lnTo>
                    <a:pt x="3594099" y="1551150"/>
                  </a:lnTo>
                  <a:lnTo>
                    <a:pt x="3568699" y="1509682"/>
                  </a:lnTo>
                  <a:lnTo>
                    <a:pt x="3543299" y="1468958"/>
                  </a:lnTo>
                  <a:lnTo>
                    <a:pt x="3517899" y="1428995"/>
                  </a:lnTo>
                  <a:lnTo>
                    <a:pt x="3492499" y="1389813"/>
                  </a:lnTo>
                  <a:lnTo>
                    <a:pt x="3467099" y="1351428"/>
                  </a:lnTo>
                  <a:lnTo>
                    <a:pt x="3441699" y="1313861"/>
                  </a:lnTo>
                  <a:lnTo>
                    <a:pt x="3416299" y="1277129"/>
                  </a:lnTo>
                  <a:lnTo>
                    <a:pt x="3390899" y="1241251"/>
                  </a:lnTo>
                  <a:lnTo>
                    <a:pt x="3352799" y="1206245"/>
                  </a:lnTo>
                  <a:lnTo>
                    <a:pt x="3327399" y="1172129"/>
                  </a:lnTo>
                  <a:lnTo>
                    <a:pt x="3301999" y="1138922"/>
                  </a:lnTo>
                  <a:lnTo>
                    <a:pt x="3263899" y="1106642"/>
                  </a:lnTo>
                  <a:lnTo>
                    <a:pt x="3238499" y="1075308"/>
                  </a:lnTo>
                  <a:lnTo>
                    <a:pt x="3200399" y="1044937"/>
                  </a:lnTo>
                  <a:lnTo>
                    <a:pt x="3174999" y="1015549"/>
                  </a:lnTo>
                  <a:lnTo>
                    <a:pt x="3136899" y="987162"/>
                  </a:lnTo>
                  <a:lnTo>
                    <a:pt x="3098799" y="959794"/>
                  </a:lnTo>
                  <a:lnTo>
                    <a:pt x="3073399" y="933464"/>
                  </a:lnTo>
                  <a:lnTo>
                    <a:pt x="3035299" y="908189"/>
                  </a:lnTo>
                  <a:lnTo>
                    <a:pt x="2997199" y="883989"/>
                  </a:lnTo>
                  <a:lnTo>
                    <a:pt x="2959099" y="860882"/>
                  </a:lnTo>
                  <a:lnTo>
                    <a:pt x="2920999" y="838885"/>
                  </a:lnTo>
                  <a:lnTo>
                    <a:pt x="2882899" y="818018"/>
                  </a:lnTo>
                  <a:lnTo>
                    <a:pt x="2844799" y="798299"/>
                  </a:lnTo>
                  <a:lnTo>
                    <a:pt x="2806699" y="779746"/>
                  </a:lnTo>
                  <a:lnTo>
                    <a:pt x="2768599" y="762378"/>
                  </a:lnTo>
                  <a:lnTo>
                    <a:pt x="2730499" y="746212"/>
                  </a:lnTo>
                  <a:lnTo>
                    <a:pt x="2692399" y="731268"/>
                  </a:lnTo>
                  <a:lnTo>
                    <a:pt x="2654299" y="717564"/>
                  </a:lnTo>
                  <a:lnTo>
                    <a:pt x="2616199" y="705118"/>
                  </a:lnTo>
                  <a:lnTo>
                    <a:pt x="2565399" y="693949"/>
                  </a:lnTo>
                  <a:lnTo>
                    <a:pt x="2565399" y="734241"/>
                  </a:lnTo>
                  <a:lnTo>
                    <a:pt x="2578099" y="737551"/>
                  </a:lnTo>
                  <a:lnTo>
                    <a:pt x="2616199" y="748767"/>
                  </a:lnTo>
                  <a:lnTo>
                    <a:pt x="2654299" y="761249"/>
                  </a:lnTo>
                  <a:lnTo>
                    <a:pt x="2692399" y="774982"/>
                  </a:lnTo>
                  <a:lnTo>
                    <a:pt x="2730499" y="789947"/>
                  </a:lnTo>
                  <a:lnTo>
                    <a:pt x="2768599" y="806127"/>
                  </a:lnTo>
                  <a:lnTo>
                    <a:pt x="2806699" y="823504"/>
                  </a:lnTo>
                  <a:lnTo>
                    <a:pt x="2844799" y="842060"/>
                  </a:lnTo>
                  <a:lnTo>
                    <a:pt x="2882899" y="861779"/>
                  </a:lnTo>
                  <a:lnTo>
                    <a:pt x="2920999" y="882642"/>
                  </a:lnTo>
                  <a:lnTo>
                    <a:pt x="2959099" y="904633"/>
                  </a:lnTo>
                  <a:lnTo>
                    <a:pt x="2997199" y="927732"/>
                  </a:lnTo>
                  <a:lnTo>
                    <a:pt x="3022599" y="951924"/>
                  </a:lnTo>
                  <a:lnTo>
                    <a:pt x="3060699" y="977190"/>
                  </a:lnTo>
                  <a:lnTo>
                    <a:pt x="3098799" y="1003513"/>
                  </a:lnTo>
                  <a:lnTo>
                    <a:pt x="3136899" y="1030875"/>
                  </a:lnTo>
                  <a:lnTo>
                    <a:pt x="3162299" y="1059258"/>
                  </a:lnTo>
                  <a:lnTo>
                    <a:pt x="3200399" y="1088646"/>
                  </a:lnTo>
                  <a:lnTo>
                    <a:pt x="3225799" y="1119021"/>
                  </a:lnTo>
                  <a:lnTo>
                    <a:pt x="3263899" y="1150365"/>
                  </a:lnTo>
                  <a:lnTo>
                    <a:pt x="3289299" y="1182660"/>
                  </a:lnTo>
                  <a:lnTo>
                    <a:pt x="3314699" y="1215889"/>
                  </a:lnTo>
                  <a:lnTo>
                    <a:pt x="3352799" y="1250035"/>
                  </a:lnTo>
                  <a:lnTo>
                    <a:pt x="3378199" y="1285079"/>
                  </a:lnTo>
                  <a:lnTo>
                    <a:pt x="3403599" y="1321005"/>
                  </a:lnTo>
                  <a:lnTo>
                    <a:pt x="3428999" y="1357794"/>
                  </a:lnTo>
                  <a:lnTo>
                    <a:pt x="3454399" y="1395430"/>
                  </a:lnTo>
                  <a:lnTo>
                    <a:pt x="3479799" y="1433895"/>
                  </a:lnTo>
                  <a:lnTo>
                    <a:pt x="3505199" y="1473171"/>
                  </a:lnTo>
                  <a:lnTo>
                    <a:pt x="3530599" y="1513240"/>
                  </a:lnTo>
                  <a:lnTo>
                    <a:pt x="3555999" y="1554085"/>
                  </a:lnTo>
                  <a:lnTo>
                    <a:pt x="3581399" y="1595689"/>
                  </a:lnTo>
                  <a:lnTo>
                    <a:pt x="3606799" y="1638034"/>
                  </a:lnTo>
                  <a:lnTo>
                    <a:pt x="3619499" y="1681103"/>
                  </a:lnTo>
                  <a:lnTo>
                    <a:pt x="3644899" y="1724877"/>
                  </a:lnTo>
                  <a:lnTo>
                    <a:pt x="3657599" y="1769339"/>
                  </a:lnTo>
                  <a:lnTo>
                    <a:pt x="3682999" y="1814473"/>
                  </a:lnTo>
                  <a:lnTo>
                    <a:pt x="3695699" y="1860259"/>
                  </a:lnTo>
                  <a:lnTo>
                    <a:pt x="3721099" y="1906681"/>
                  </a:lnTo>
                  <a:lnTo>
                    <a:pt x="3809999" y="2247962"/>
                  </a:lnTo>
                  <a:lnTo>
                    <a:pt x="3822699" y="2298838"/>
                  </a:lnTo>
                  <a:lnTo>
                    <a:pt x="3822699" y="2350192"/>
                  </a:lnTo>
                  <a:lnTo>
                    <a:pt x="3835399" y="2402006"/>
                  </a:lnTo>
                  <a:close/>
                </a:path>
                <a:path w="9105900" h="5484495">
                  <a:moveTo>
                    <a:pt x="4533899" y="4828479"/>
                  </a:moveTo>
                  <a:lnTo>
                    <a:pt x="4533899" y="4786543"/>
                  </a:lnTo>
                  <a:lnTo>
                    <a:pt x="2578099" y="4786543"/>
                  </a:lnTo>
                  <a:lnTo>
                    <a:pt x="2578099" y="4828479"/>
                  </a:lnTo>
                  <a:lnTo>
                    <a:pt x="4533899" y="4828479"/>
                  </a:lnTo>
                  <a:close/>
                </a:path>
                <a:path w="9105900" h="5484495">
                  <a:moveTo>
                    <a:pt x="3860799" y="2667365"/>
                  </a:moveTo>
                  <a:lnTo>
                    <a:pt x="3860799" y="2352016"/>
                  </a:lnTo>
                  <a:lnTo>
                    <a:pt x="3835399" y="2249864"/>
                  </a:lnTo>
                  <a:lnTo>
                    <a:pt x="3835399" y="2454263"/>
                  </a:lnTo>
                  <a:lnTo>
                    <a:pt x="3848099" y="2506944"/>
                  </a:lnTo>
                  <a:lnTo>
                    <a:pt x="3848099" y="2613513"/>
                  </a:lnTo>
                  <a:lnTo>
                    <a:pt x="3860799" y="2667365"/>
                  </a:lnTo>
                  <a:close/>
                </a:path>
                <a:path w="9105900" h="5484495">
                  <a:moveTo>
                    <a:pt x="3860799" y="3136567"/>
                  </a:moveTo>
                  <a:lnTo>
                    <a:pt x="3860799" y="2817152"/>
                  </a:lnTo>
                  <a:lnTo>
                    <a:pt x="3848099" y="2871296"/>
                  </a:lnTo>
                  <a:lnTo>
                    <a:pt x="3848099" y="2978449"/>
                  </a:lnTo>
                  <a:lnTo>
                    <a:pt x="3835399" y="3031420"/>
                  </a:lnTo>
                  <a:lnTo>
                    <a:pt x="3835399" y="3239881"/>
                  </a:lnTo>
                  <a:lnTo>
                    <a:pt x="3860799" y="3136567"/>
                  </a:lnTo>
                  <a:close/>
                </a:path>
                <a:path w="9105900" h="5484495">
                  <a:moveTo>
                    <a:pt x="3873499" y="3031561"/>
                  </a:moveTo>
                  <a:lnTo>
                    <a:pt x="3873499" y="2455817"/>
                  </a:lnTo>
                  <a:lnTo>
                    <a:pt x="3860799" y="2403720"/>
                  </a:lnTo>
                  <a:lnTo>
                    <a:pt x="3860799" y="3084266"/>
                  </a:lnTo>
                  <a:lnTo>
                    <a:pt x="3873499" y="3031561"/>
                  </a:lnTo>
                  <a:close/>
                </a:path>
                <a:path w="9105900" h="5484495">
                  <a:moveTo>
                    <a:pt x="3886199" y="2925017"/>
                  </a:moveTo>
                  <a:lnTo>
                    <a:pt x="3886199" y="2561121"/>
                  </a:lnTo>
                  <a:lnTo>
                    <a:pt x="3873499" y="2508291"/>
                  </a:lnTo>
                  <a:lnTo>
                    <a:pt x="3873499" y="2978472"/>
                  </a:lnTo>
                  <a:lnTo>
                    <a:pt x="3886199" y="2925017"/>
                  </a:lnTo>
                  <a:close/>
                </a:path>
                <a:path w="9105900" h="5484495">
                  <a:moveTo>
                    <a:pt x="4533899" y="2761796"/>
                  </a:moveTo>
                  <a:lnTo>
                    <a:pt x="4533899" y="2721572"/>
                  </a:lnTo>
                  <a:lnTo>
                    <a:pt x="3886199" y="2721572"/>
                  </a:lnTo>
                  <a:lnTo>
                    <a:pt x="3886199" y="2761796"/>
                  </a:lnTo>
                  <a:lnTo>
                    <a:pt x="4533899" y="2761796"/>
                  </a:lnTo>
                  <a:close/>
                </a:path>
                <a:path w="9105900" h="5484495">
                  <a:moveTo>
                    <a:pt x="8432799" y="694360"/>
                  </a:moveTo>
                  <a:lnTo>
                    <a:pt x="8432799" y="652886"/>
                  </a:lnTo>
                  <a:lnTo>
                    <a:pt x="4559299" y="652886"/>
                  </a:lnTo>
                  <a:lnTo>
                    <a:pt x="4559299" y="693949"/>
                  </a:lnTo>
                  <a:lnTo>
                    <a:pt x="6502399" y="693949"/>
                  </a:lnTo>
                  <a:lnTo>
                    <a:pt x="6502399" y="736901"/>
                  </a:lnTo>
                  <a:lnTo>
                    <a:pt x="6515099" y="733381"/>
                  </a:lnTo>
                  <a:lnTo>
                    <a:pt x="6553199" y="724086"/>
                  </a:lnTo>
                  <a:lnTo>
                    <a:pt x="6591299" y="716071"/>
                  </a:lnTo>
                  <a:lnTo>
                    <a:pt x="6642099" y="709354"/>
                  </a:lnTo>
                  <a:lnTo>
                    <a:pt x="6680199" y="703951"/>
                  </a:lnTo>
                  <a:lnTo>
                    <a:pt x="6718299" y="699879"/>
                  </a:lnTo>
                  <a:lnTo>
                    <a:pt x="6756399" y="697156"/>
                  </a:lnTo>
                  <a:lnTo>
                    <a:pt x="6807199" y="695798"/>
                  </a:lnTo>
                  <a:lnTo>
                    <a:pt x="6807199" y="4829779"/>
                  </a:lnTo>
                  <a:lnTo>
                    <a:pt x="6832599" y="4829827"/>
                  </a:lnTo>
                  <a:lnTo>
                    <a:pt x="6832599" y="695592"/>
                  </a:lnTo>
                  <a:lnTo>
                    <a:pt x="6883399" y="696955"/>
                  </a:lnTo>
                  <a:lnTo>
                    <a:pt x="6934199" y="700129"/>
                  </a:lnTo>
                  <a:lnTo>
                    <a:pt x="6972299" y="705105"/>
                  </a:lnTo>
                  <a:lnTo>
                    <a:pt x="7023099" y="711872"/>
                  </a:lnTo>
                  <a:lnTo>
                    <a:pt x="7073899" y="720420"/>
                  </a:lnTo>
                  <a:lnTo>
                    <a:pt x="7124699" y="730738"/>
                  </a:lnTo>
                  <a:lnTo>
                    <a:pt x="7137399" y="734764"/>
                  </a:lnTo>
                  <a:lnTo>
                    <a:pt x="7137399" y="693949"/>
                  </a:lnTo>
                  <a:lnTo>
                    <a:pt x="8127999" y="693949"/>
                  </a:lnTo>
                  <a:lnTo>
                    <a:pt x="8127999" y="736389"/>
                  </a:lnTo>
                  <a:lnTo>
                    <a:pt x="8178799" y="724541"/>
                  </a:lnTo>
                  <a:lnTo>
                    <a:pt x="8229599" y="714614"/>
                  </a:lnTo>
                  <a:lnTo>
                    <a:pt x="8280399" y="706621"/>
                  </a:lnTo>
                  <a:lnTo>
                    <a:pt x="8331199" y="700572"/>
                  </a:lnTo>
                  <a:lnTo>
                    <a:pt x="8381999" y="696481"/>
                  </a:lnTo>
                  <a:lnTo>
                    <a:pt x="8432799" y="694360"/>
                  </a:lnTo>
                  <a:close/>
                </a:path>
                <a:path w="9105900" h="5484495">
                  <a:moveTo>
                    <a:pt x="5181599" y="2762652"/>
                  </a:moveTo>
                  <a:lnTo>
                    <a:pt x="5181599" y="2721572"/>
                  </a:lnTo>
                  <a:lnTo>
                    <a:pt x="4559299" y="2721572"/>
                  </a:lnTo>
                  <a:lnTo>
                    <a:pt x="4559299" y="2762652"/>
                  </a:lnTo>
                  <a:lnTo>
                    <a:pt x="5181599" y="2762652"/>
                  </a:lnTo>
                  <a:close/>
                </a:path>
                <a:path w="9105900" h="5484495">
                  <a:moveTo>
                    <a:pt x="6489699" y="4828479"/>
                  </a:moveTo>
                  <a:lnTo>
                    <a:pt x="6489699" y="4787399"/>
                  </a:lnTo>
                  <a:lnTo>
                    <a:pt x="4559299" y="4787399"/>
                  </a:lnTo>
                  <a:lnTo>
                    <a:pt x="4559299" y="4828479"/>
                  </a:lnTo>
                  <a:lnTo>
                    <a:pt x="6489699" y="4828479"/>
                  </a:lnTo>
                  <a:close/>
                </a:path>
                <a:path w="9105900" h="5484495">
                  <a:moveTo>
                    <a:pt x="8432799" y="5484224"/>
                  </a:moveTo>
                  <a:lnTo>
                    <a:pt x="8432799" y="5443144"/>
                  </a:lnTo>
                  <a:lnTo>
                    <a:pt x="4559299" y="5443144"/>
                  </a:lnTo>
                  <a:lnTo>
                    <a:pt x="4559299" y="5484224"/>
                  </a:lnTo>
                  <a:lnTo>
                    <a:pt x="8432799" y="5484224"/>
                  </a:lnTo>
                  <a:close/>
                </a:path>
                <a:path w="9105900" h="5484495">
                  <a:moveTo>
                    <a:pt x="5194299" y="2871273"/>
                  </a:moveTo>
                  <a:lnTo>
                    <a:pt x="5194299" y="2614308"/>
                  </a:lnTo>
                  <a:lnTo>
                    <a:pt x="5181599" y="2667789"/>
                  </a:lnTo>
                  <a:lnTo>
                    <a:pt x="5181599" y="2817117"/>
                  </a:lnTo>
                  <a:lnTo>
                    <a:pt x="5194299" y="2871273"/>
                  </a:lnTo>
                  <a:close/>
                </a:path>
                <a:path w="9105900" h="5484495">
                  <a:moveTo>
                    <a:pt x="5206999" y="3031703"/>
                  </a:moveTo>
                  <a:lnTo>
                    <a:pt x="5206999" y="2455858"/>
                  </a:lnTo>
                  <a:lnTo>
                    <a:pt x="5194299" y="2508324"/>
                  </a:lnTo>
                  <a:lnTo>
                    <a:pt x="5194299" y="2978586"/>
                  </a:lnTo>
                  <a:lnTo>
                    <a:pt x="5206999" y="3031703"/>
                  </a:lnTo>
                  <a:close/>
                </a:path>
                <a:path w="9105900" h="5484495">
                  <a:moveTo>
                    <a:pt x="5219699" y="3136765"/>
                  </a:moveTo>
                  <a:lnTo>
                    <a:pt x="5219699" y="2352070"/>
                  </a:lnTo>
                  <a:lnTo>
                    <a:pt x="5206999" y="2403767"/>
                  </a:lnTo>
                  <a:lnTo>
                    <a:pt x="5206999" y="3084436"/>
                  </a:lnTo>
                  <a:lnTo>
                    <a:pt x="5219699" y="3136765"/>
                  </a:lnTo>
                  <a:close/>
                </a:path>
                <a:path w="9105900" h="5484495">
                  <a:moveTo>
                    <a:pt x="6502399" y="736901"/>
                  </a:moveTo>
                  <a:lnTo>
                    <a:pt x="6502399" y="693949"/>
                  </a:lnTo>
                  <a:lnTo>
                    <a:pt x="6464299" y="705123"/>
                  </a:lnTo>
                  <a:lnTo>
                    <a:pt x="6426199" y="717574"/>
                  </a:lnTo>
                  <a:lnTo>
                    <a:pt x="6388099" y="731282"/>
                  </a:lnTo>
                  <a:lnTo>
                    <a:pt x="6337299" y="746231"/>
                  </a:lnTo>
                  <a:lnTo>
                    <a:pt x="6299199" y="762401"/>
                  </a:lnTo>
                  <a:lnTo>
                    <a:pt x="6261099" y="779774"/>
                  </a:lnTo>
                  <a:lnTo>
                    <a:pt x="6222999" y="798331"/>
                  </a:lnTo>
                  <a:lnTo>
                    <a:pt x="6184899" y="818055"/>
                  </a:lnTo>
                  <a:lnTo>
                    <a:pt x="6146799" y="838926"/>
                  </a:lnTo>
                  <a:lnTo>
                    <a:pt x="6108699" y="860927"/>
                  </a:lnTo>
                  <a:lnTo>
                    <a:pt x="6070599" y="884038"/>
                  </a:lnTo>
                  <a:lnTo>
                    <a:pt x="6045199" y="908243"/>
                  </a:lnTo>
                  <a:lnTo>
                    <a:pt x="6007099" y="933521"/>
                  </a:lnTo>
                  <a:lnTo>
                    <a:pt x="5968999" y="959855"/>
                  </a:lnTo>
                  <a:lnTo>
                    <a:pt x="5930899" y="987227"/>
                  </a:lnTo>
                  <a:lnTo>
                    <a:pt x="5905499" y="1015618"/>
                  </a:lnTo>
                  <a:lnTo>
                    <a:pt x="5867399" y="1045009"/>
                  </a:lnTo>
                  <a:lnTo>
                    <a:pt x="5841999" y="1075383"/>
                  </a:lnTo>
                  <a:lnTo>
                    <a:pt x="5803899" y="1106720"/>
                  </a:lnTo>
                  <a:lnTo>
                    <a:pt x="5778499" y="1139003"/>
                  </a:lnTo>
                  <a:lnTo>
                    <a:pt x="5740399" y="1172212"/>
                  </a:lnTo>
                  <a:lnTo>
                    <a:pt x="5714999" y="1206331"/>
                  </a:lnTo>
                  <a:lnTo>
                    <a:pt x="5689599" y="1241339"/>
                  </a:lnTo>
                  <a:lnTo>
                    <a:pt x="5651499" y="1277220"/>
                  </a:lnTo>
                  <a:lnTo>
                    <a:pt x="5626099" y="1313954"/>
                  </a:lnTo>
                  <a:lnTo>
                    <a:pt x="5600699" y="1351523"/>
                  </a:lnTo>
                  <a:lnTo>
                    <a:pt x="5575299" y="1389908"/>
                  </a:lnTo>
                  <a:lnTo>
                    <a:pt x="5549899" y="1429092"/>
                  </a:lnTo>
                  <a:lnTo>
                    <a:pt x="5524499" y="1469056"/>
                  </a:lnTo>
                  <a:lnTo>
                    <a:pt x="5499099" y="1509781"/>
                  </a:lnTo>
                  <a:lnTo>
                    <a:pt x="5473699" y="1551249"/>
                  </a:lnTo>
                  <a:lnTo>
                    <a:pt x="5460999" y="1593442"/>
                  </a:lnTo>
                  <a:lnTo>
                    <a:pt x="5410199" y="1679928"/>
                  </a:lnTo>
                  <a:lnTo>
                    <a:pt x="5397499" y="1724184"/>
                  </a:lnTo>
                  <a:lnTo>
                    <a:pt x="5372099" y="1769092"/>
                  </a:lnTo>
                  <a:lnTo>
                    <a:pt x="5359399" y="1814632"/>
                  </a:lnTo>
                  <a:lnTo>
                    <a:pt x="5333999" y="1860786"/>
                  </a:lnTo>
                  <a:lnTo>
                    <a:pt x="5308599" y="1954865"/>
                  </a:lnTo>
                  <a:lnTo>
                    <a:pt x="5219699" y="2300784"/>
                  </a:lnTo>
                  <a:lnTo>
                    <a:pt x="5219699" y="2561636"/>
                  </a:lnTo>
                  <a:lnTo>
                    <a:pt x="5232399" y="2509069"/>
                  </a:lnTo>
                  <a:lnTo>
                    <a:pt x="5232399" y="2456903"/>
                  </a:lnTo>
                  <a:lnTo>
                    <a:pt x="5245099" y="2405154"/>
                  </a:lnTo>
                  <a:lnTo>
                    <a:pt x="5245099" y="2353839"/>
                  </a:lnTo>
                  <a:lnTo>
                    <a:pt x="5270499" y="2252582"/>
                  </a:lnTo>
                  <a:lnTo>
                    <a:pt x="5270499" y="2202673"/>
                  </a:lnTo>
                  <a:lnTo>
                    <a:pt x="5333999" y="1960998"/>
                  </a:lnTo>
                  <a:lnTo>
                    <a:pt x="5359399" y="1914356"/>
                  </a:lnTo>
                  <a:lnTo>
                    <a:pt x="5384799" y="1822899"/>
                  </a:lnTo>
                  <a:lnTo>
                    <a:pt x="5410199" y="1778119"/>
                  </a:lnTo>
                  <a:lnTo>
                    <a:pt x="5422899" y="1733993"/>
                  </a:lnTo>
                  <a:lnTo>
                    <a:pt x="5448299" y="1690538"/>
                  </a:lnTo>
                  <a:lnTo>
                    <a:pt x="5460999" y="1647772"/>
                  </a:lnTo>
                  <a:lnTo>
                    <a:pt x="5486399" y="1605711"/>
                  </a:lnTo>
                  <a:lnTo>
                    <a:pt x="5511799" y="1564372"/>
                  </a:lnTo>
                  <a:lnTo>
                    <a:pt x="5537199" y="1523773"/>
                  </a:lnTo>
                  <a:lnTo>
                    <a:pt x="5562599" y="1483929"/>
                  </a:lnTo>
                  <a:lnTo>
                    <a:pt x="5587999" y="1444858"/>
                  </a:lnTo>
                  <a:lnTo>
                    <a:pt x="5613399" y="1406577"/>
                  </a:lnTo>
                  <a:lnTo>
                    <a:pt x="5638799" y="1369103"/>
                  </a:lnTo>
                  <a:lnTo>
                    <a:pt x="5664199" y="1332452"/>
                  </a:lnTo>
                  <a:lnTo>
                    <a:pt x="5689599" y="1296642"/>
                  </a:lnTo>
                  <a:lnTo>
                    <a:pt x="5714999" y="1261690"/>
                  </a:lnTo>
                  <a:lnTo>
                    <a:pt x="5740399" y="1227612"/>
                  </a:lnTo>
                  <a:lnTo>
                    <a:pt x="5778499" y="1194426"/>
                  </a:lnTo>
                  <a:lnTo>
                    <a:pt x="5803899" y="1162147"/>
                  </a:lnTo>
                  <a:lnTo>
                    <a:pt x="5829299" y="1130794"/>
                  </a:lnTo>
                  <a:lnTo>
                    <a:pt x="5867399" y="1100383"/>
                  </a:lnTo>
                  <a:lnTo>
                    <a:pt x="5892799" y="1070931"/>
                  </a:lnTo>
                  <a:lnTo>
                    <a:pt x="5930899" y="1042456"/>
                  </a:lnTo>
                  <a:lnTo>
                    <a:pt x="5956299" y="1014973"/>
                  </a:lnTo>
                  <a:lnTo>
                    <a:pt x="5994399" y="988499"/>
                  </a:lnTo>
                  <a:lnTo>
                    <a:pt x="6032499" y="963053"/>
                  </a:lnTo>
                  <a:lnTo>
                    <a:pt x="6070599" y="938650"/>
                  </a:lnTo>
                  <a:lnTo>
                    <a:pt x="6095999" y="915308"/>
                  </a:lnTo>
                  <a:lnTo>
                    <a:pt x="6134099" y="893043"/>
                  </a:lnTo>
                  <a:lnTo>
                    <a:pt x="6172199" y="871873"/>
                  </a:lnTo>
                  <a:lnTo>
                    <a:pt x="6210299" y="851814"/>
                  </a:lnTo>
                  <a:lnTo>
                    <a:pt x="6248399" y="832883"/>
                  </a:lnTo>
                  <a:lnTo>
                    <a:pt x="6286499" y="815098"/>
                  </a:lnTo>
                  <a:lnTo>
                    <a:pt x="6324599" y="798475"/>
                  </a:lnTo>
                  <a:lnTo>
                    <a:pt x="6362699" y="783030"/>
                  </a:lnTo>
                  <a:lnTo>
                    <a:pt x="6400799" y="768782"/>
                  </a:lnTo>
                  <a:lnTo>
                    <a:pt x="6438899" y="755746"/>
                  </a:lnTo>
                  <a:lnTo>
                    <a:pt x="6476999" y="743941"/>
                  </a:lnTo>
                  <a:lnTo>
                    <a:pt x="6502399" y="736901"/>
                  </a:lnTo>
                  <a:close/>
                </a:path>
                <a:path w="9105900" h="5484495">
                  <a:moveTo>
                    <a:pt x="6807199" y="2762652"/>
                  </a:moveTo>
                  <a:lnTo>
                    <a:pt x="6807199" y="2721572"/>
                  </a:lnTo>
                  <a:lnTo>
                    <a:pt x="5219699" y="2721572"/>
                  </a:lnTo>
                  <a:lnTo>
                    <a:pt x="5219699" y="2762652"/>
                  </a:lnTo>
                  <a:lnTo>
                    <a:pt x="6807199" y="2762652"/>
                  </a:lnTo>
                  <a:close/>
                </a:path>
                <a:path w="9105900" h="5484495">
                  <a:moveTo>
                    <a:pt x="6807199" y="4829779"/>
                  </a:moveTo>
                  <a:lnTo>
                    <a:pt x="6807199" y="4787399"/>
                  </a:lnTo>
                  <a:lnTo>
                    <a:pt x="6769099" y="4787399"/>
                  </a:lnTo>
                  <a:lnTo>
                    <a:pt x="6718299" y="4784673"/>
                  </a:lnTo>
                  <a:lnTo>
                    <a:pt x="6680199" y="4780548"/>
                  </a:lnTo>
                  <a:lnTo>
                    <a:pt x="6642099" y="4775041"/>
                  </a:lnTo>
                  <a:lnTo>
                    <a:pt x="6591299" y="4768169"/>
                  </a:lnTo>
                  <a:lnTo>
                    <a:pt x="6553199" y="4759952"/>
                  </a:lnTo>
                  <a:lnTo>
                    <a:pt x="6515099" y="4750408"/>
                  </a:lnTo>
                  <a:lnTo>
                    <a:pt x="6476999" y="4739553"/>
                  </a:lnTo>
                  <a:lnTo>
                    <a:pt x="6426199" y="4727407"/>
                  </a:lnTo>
                  <a:lnTo>
                    <a:pt x="6388099" y="4713987"/>
                  </a:lnTo>
                  <a:lnTo>
                    <a:pt x="6349999" y="4699312"/>
                  </a:lnTo>
                  <a:lnTo>
                    <a:pt x="6311899" y="4683398"/>
                  </a:lnTo>
                  <a:lnTo>
                    <a:pt x="6273799" y="4666266"/>
                  </a:lnTo>
                  <a:lnTo>
                    <a:pt x="6235699" y="4647931"/>
                  </a:lnTo>
                  <a:lnTo>
                    <a:pt x="6197599" y="4628413"/>
                  </a:lnTo>
                  <a:lnTo>
                    <a:pt x="6159499" y="4607729"/>
                  </a:lnTo>
                  <a:lnTo>
                    <a:pt x="6121399" y="4585897"/>
                  </a:lnTo>
                  <a:lnTo>
                    <a:pt x="6095999" y="4562936"/>
                  </a:lnTo>
                  <a:lnTo>
                    <a:pt x="6057899" y="4538864"/>
                  </a:lnTo>
                  <a:lnTo>
                    <a:pt x="6019799" y="4513697"/>
                  </a:lnTo>
                  <a:lnTo>
                    <a:pt x="5981699" y="4487456"/>
                  </a:lnTo>
                  <a:lnTo>
                    <a:pt x="5956299" y="4460156"/>
                  </a:lnTo>
                  <a:lnTo>
                    <a:pt x="5918199" y="4431817"/>
                  </a:lnTo>
                  <a:lnTo>
                    <a:pt x="5880099" y="4402457"/>
                  </a:lnTo>
                  <a:lnTo>
                    <a:pt x="5854699" y="4372093"/>
                  </a:lnTo>
                  <a:lnTo>
                    <a:pt x="5816599" y="4340744"/>
                  </a:lnTo>
                  <a:lnTo>
                    <a:pt x="5791199" y="4308427"/>
                  </a:lnTo>
                  <a:lnTo>
                    <a:pt x="5765799" y="4275161"/>
                  </a:lnTo>
                  <a:lnTo>
                    <a:pt x="5727699" y="4240964"/>
                  </a:lnTo>
                  <a:lnTo>
                    <a:pt x="5702299" y="4205853"/>
                  </a:lnTo>
                  <a:lnTo>
                    <a:pt x="5676899" y="4169846"/>
                  </a:lnTo>
                  <a:lnTo>
                    <a:pt x="5651499" y="4132962"/>
                  </a:lnTo>
                  <a:lnTo>
                    <a:pt x="5613399" y="4095219"/>
                  </a:lnTo>
                  <a:lnTo>
                    <a:pt x="5587999" y="4056635"/>
                  </a:lnTo>
                  <a:lnTo>
                    <a:pt x="5562599" y="4017227"/>
                  </a:lnTo>
                  <a:lnTo>
                    <a:pt x="5549899" y="3977014"/>
                  </a:lnTo>
                  <a:lnTo>
                    <a:pt x="5524499" y="3936013"/>
                  </a:lnTo>
                  <a:lnTo>
                    <a:pt x="5499099" y="3894244"/>
                  </a:lnTo>
                  <a:lnTo>
                    <a:pt x="5473699" y="3851722"/>
                  </a:lnTo>
                  <a:lnTo>
                    <a:pt x="5448299" y="3808468"/>
                  </a:lnTo>
                  <a:lnTo>
                    <a:pt x="5435599" y="3764499"/>
                  </a:lnTo>
                  <a:lnTo>
                    <a:pt x="5410199" y="3719832"/>
                  </a:lnTo>
                  <a:lnTo>
                    <a:pt x="5397499" y="3674486"/>
                  </a:lnTo>
                  <a:lnTo>
                    <a:pt x="5372099" y="3628479"/>
                  </a:lnTo>
                  <a:lnTo>
                    <a:pt x="5333999" y="3486671"/>
                  </a:lnTo>
                  <a:lnTo>
                    <a:pt x="5308599" y="3438199"/>
                  </a:lnTo>
                  <a:lnTo>
                    <a:pt x="5270499" y="3289429"/>
                  </a:lnTo>
                  <a:lnTo>
                    <a:pt x="5270499" y="3238781"/>
                  </a:lnTo>
                  <a:lnTo>
                    <a:pt x="5245099" y="3136005"/>
                  </a:lnTo>
                  <a:lnTo>
                    <a:pt x="5245099" y="3083914"/>
                  </a:lnTo>
                  <a:lnTo>
                    <a:pt x="5232399" y="3031378"/>
                  </a:lnTo>
                  <a:lnTo>
                    <a:pt x="5232399" y="2978415"/>
                  </a:lnTo>
                  <a:lnTo>
                    <a:pt x="5219699" y="2925042"/>
                  </a:lnTo>
                  <a:lnTo>
                    <a:pt x="5219699" y="3188671"/>
                  </a:lnTo>
                  <a:lnTo>
                    <a:pt x="5308599" y="3538558"/>
                  </a:lnTo>
                  <a:lnTo>
                    <a:pt x="5321299" y="3586389"/>
                  </a:lnTo>
                  <a:lnTo>
                    <a:pt x="5346699" y="3633625"/>
                  </a:lnTo>
                  <a:lnTo>
                    <a:pt x="5359399" y="3680246"/>
                  </a:lnTo>
                  <a:lnTo>
                    <a:pt x="5384799" y="3726233"/>
                  </a:lnTo>
                  <a:lnTo>
                    <a:pt x="5397499" y="3771567"/>
                  </a:lnTo>
                  <a:lnTo>
                    <a:pt x="5422899" y="3816229"/>
                  </a:lnTo>
                  <a:lnTo>
                    <a:pt x="5435599" y="3860199"/>
                  </a:lnTo>
                  <a:lnTo>
                    <a:pt x="5460999" y="3903459"/>
                  </a:lnTo>
                  <a:lnTo>
                    <a:pt x="5486399" y="3945988"/>
                  </a:lnTo>
                  <a:lnTo>
                    <a:pt x="5511799" y="3987769"/>
                  </a:lnTo>
                  <a:lnTo>
                    <a:pt x="5537199" y="4028782"/>
                  </a:lnTo>
                  <a:lnTo>
                    <a:pt x="5562599" y="4069007"/>
                  </a:lnTo>
                  <a:lnTo>
                    <a:pt x="5587999" y="4108425"/>
                  </a:lnTo>
                  <a:lnTo>
                    <a:pt x="5613399" y="4147018"/>
                  </a:lnTo>
                  <a:lnTo>
                    <a:pt x="5638799" y="4184766"/>
                  </a:lnTo>
                  <a:lnTo>
                    <a:pt x="5664199" y="4221650"/>
                  </a:lnTo>
                  <a:lnTo>
                    <a:pt x="5702299" y="4257651"/>
                  </a:lnTo>
                  <a:lnTo>
                    <a:pt x="5727699" y="4292749"/>
                  </a:lnTo>
                  <a:lnTo>
                    <a:pt x="5753099" y="4326926"/>
                  </a:lnTo>
                  <a:lnTo>
                    <a:pt x="5791199" y="4360162"/>
                  </a:lnTo>
                  <a:lnTo>
                    <a:pt x="5816599" y="4392438"/>
                  </a:lnTo>
                  <a:lnTo>
                    <a:pt x="5854699" y="4423735"/>
                  </a:lnTo>
                  <a:lnTo>
                    <a:pt x="5880099" y="4454034"/>
                  </a:lnTo>
                  <a:lnTo>
                    <a:pt x="5918199" y="4483315"/>
                  </a:lnTo>
                  <a:lnTo>
                    <a:pt x="5956299" y="4511560"/>
                  </a:lnTo>
                  <a:lnTo>
                    <a:pt x="5994399" y="4538749"/>
                  </a:lnTo>
                  <a:lnTo>
                    <a:pt x="6019799" y="4564862"/>
                  </a:lnTo>
                  <a:lnTo>
                    <a:pt x="6057899" y="4589882"/>
                  </a:lnTo>
                  <a:lnTo>
                    <a:pt x="6095999" y="4613788"/>
                  </a:lnTo>
                  <a:lnTo>
                    <a:pt x="6134099" y="4636562"/>
                  </a:lnTo>
                  <a:lnTo>
                    <a:pt x="6172199" y="4658184"/>
                  </a:lnTo>
                  <a:lnTo>
                    <a:pt x="6210299" y="4678635"/>
                  </a:lnTo>
                  <a:lnTo>
                    <a:pt x="6248399" y="4697897"/>
                  </a:lnTo>
                  <a:lnTo>
                    <a:pt x="6286499" y="4715949"/>
                  </a:lnTo>
                  <a:lnTo>
                    <a:pt x="6324599" y="4732772"/>
                  </a:lnTo>
                  <a:lnTo>
                    <a:pt x="6362699" y="4748348"/>
                  </a:lnTo>
                  <a:lnTo>
                    <a:pt x="6413499" y="4762657"/>
                  </a:lnTo>
                  <a:lnTo>
                    <a:pt x="6451599" y="4775681"/>
                  </a:lnTo>
                  <a:lnTo>
                    <a:pt x="6489699" y="4787399"/>
                  </a:lnTo>
                  <a:lnTo>
                    <a:pt x="6489699" y="4828479"/>
                  </a:lnTo>
                  <a:lnTo>
                    <a:pt x="6769099" y="4828479"/>
                  </a:lnTo>
                  <a:lnTo>
                    <a:pt x="6781799" y="4829127"/>
                  </a:lnTo>
                  <a:lnTo>
                    <a:pt x="6794499" y="4829549"/>
                  </a:lnTo>
                  <a:lnTo>
                    <a:pt x="6807199" y="4829779"/>
                  </a:lnTo>
                  <a:close/>
                </a:path>
                <a:path w="9105900" h="5484495">
                  <a:moveTo>
                    <a:pt x="6845299" y="3067476"/>
                  </a:moveTo>
                  <a:lnTo>
                    <a:pt x="6845299" y="2414068"/>
                  </a:lnTo>
                  <a:lnTo>
                    <a:pt x="6832599" y="2467558"/>
                  </a:lnTo>
                  <a:lnTo>
                    <a:pt x="6832599" y="3013927"/>
                  </a:lnTo>
                  <a:lnTo>
                    <a:pt x="6845299" y="3067476"/>
                  </a:lnTo>
                  <a:close/>
                </a:path>
                <a:path w="9105900" h="5484495">
                  <a:moveTo>
                    <a:pt x="7607299" y="4571327"/>
                  </a:moveTo>
                  <a:lnTo>
                    <a:pt x="7607299" y="4524827"/>
                  </a:lnTo>
                  <a:lnTo>
                    <a:pt x="7569199" y="4554224"/>
                  </a:lnTo>
                  <a:lnTo>
                    <a:pt x="7518399" y="4581940"/>
                  </a:lnTo>
                  <a:lnTo>
                    <a:pt x="7480299" y="4607965"/>
                  </a:lnTo>
                  <a:lnTo>
                    <a:pt x="7442199" y="4632289"/>
                  </a:lnTo>
                  <a:lnTo>
                    <a:pt x="7391399" y="4654899"/>
                  </a:lnTo>
                  <a:lnTo>
                    <a:pt x="7353299" y="4675785"/>
                  </a:lnTo>
                  <a:lnTo>
                    <a:pt x="7302499" y="4694937"/>
                  </a:lnTo>
                  <a:lnTo>
                    <a:pt x="7251699" y="4712342"/>
                  </a:lnTo>
                  <a:lnTo>
                    <a:pt x="7213599" y="4727990"/>
                  </a:lnTo>
                  <a:lnTo>
                    <a:pt x="7162799" y="4741870"/>
                  </a:lnTo>
                  <a:lnTo>
                    <a:pt x="7111999" y="4753970"/>
                  </a:lnTo>
                  <a:lnTo>
                    <a:pt x="7073899" y="4764281"/>
                  </a:lnTo>
                  <a:lnTo>
                    <a:pt x="7023099" y="4772790"/>
                  </a:lnTo>
                  <a:lnTo>
                    <a:pt x="6972299" y="4779487"/>
                  </a:lnTo>
                  <a:lnTo>
                    <a:pt x="6921499" y="4784360"/>
                  </a:lnTo>
                  <a:lnTo>
                    <a:pt x="6883399" y="4787399"/>
                  </a:lnTo>
                  <a:lnTo>
                    <a:pt x="6832599" y="4787399"/>
                  </a:lnTo>
                  <a:lnTo>
                    <a:pt x="6832599" y="4829827"/>
                  </a:lnTo>
                  <a:lnTo>
                    <a:pt x="6845299" y="4829678"/>
                  </a:lnTo>
                  <a:lnTo>
                    <a:pt x="6870699" y="4829271"/>
                  </a:lnTo>
                  <a:lnTo>
                    <a:pt x="6883399" y="4828479"/>
                  </a:lnTo>
                  <a:lnTo>
                    <a:pt x="7150099" y="4828479"/>
                  </a:lnTo>
                  <a:lnTo>
                    <a:pt x="7150099" y="4786030"/>
                  </a:lnTo>
                  <a:lnTo>
                    <a:pt x="7200899" y="4772931"/>
                  </a:lnTo>
                  <a:lnTo>
                    <a:pt x="7238999" y="4758105"/>
                  </a:lnTo>
                  <a:lnTo>
                    <a:pt x="7289799" y="4741563"/>
                  </a:lnTo>
                  <a:lnTo>
                    <a:pt x="7340599" y="4723319"/>
                  </a:lnTo>
                  <a:lnTo>
                    <a:pt x="7378699" y="4703384"/>
                  </a:lnTo>
                  <a:lnTo>
                    <a:pt x="7429499" y="4681770"/>
                  </a:lnTo>
                  <a:lnTo>
                    <a:pt x="7467599" y="4658491"/>
                  </a:lnTo>
                  <a:lnTo>
                    <a:pt x="7518399" y="4633558"/>
                  </a:lnTo>
                  <a:lnTo>
                    <a:pt x="7556499" y="4606984"/>
                  </a:lnTo>
                  <a:lnTo>
                    <a:pt x="7594599" y="4578781"/>
                  </a:lnTo>
                  <a:lnTo>
                    <a:pt x="7607299" y="4571327"/>
                  </a:lnTo>
                  <a:close/>
                </a:path>
                <a:path w="9105900" h="5484495">
                  <a:moveTo>
                    <a:pt x="6870699" y="2479438"/>
                  </a:moveTo>
                  <a:lnTo>
                    <a:pt x="6870699" y="2255913"/>
                  </a:lnTo>
                  <a:lnTo>
                    <a:pt x="6845299" y="2360949"/>
                  </a:lnTo>
                  <a:lnTo>
                    <a:pt x="6845299" y="3120655"/>
                  </a:lnTo>
                  <a:lnTo>
                    <a:pt x="6857999" y="3173441"/>
                  </a:lnTo>
                  <a:lnTo>
                    <a:pt x="6857999" y="2531188"/>
                  </a:lnTo>
                  <a:lnTo>
                    <a:pt x="6870699" y="2479438"/>
                  </a:lnTo>
                  <a:close/>
                </a:path>
                <a:path w="9105900" h="5484495">
                  <a:moveTo>
                    <a:pt x="6870699" y="3225813"/>
                  </a:moveTo>
                  <a:lnTo>
                    <a:pt x="6870699" y="3002359"/>
                  </a:lnTo>
                  <a:lnTo>
                    <a:pt x="6857999" y="2950547"/>
                  </a:lnTo>
                  <a:lnTo>
                    <a:pt x="6857999" y="3173441"/>
                  </a:lnTo>
                  <a:lnTo>
                    <a:pt x="6870699" y="3225813"/>
                  </a:lnTo>
                  <a:close/>
                </a:path>
                <a:path w="9105900" h="5484495">
                  <a:moveTo>
                    <a:pt x="7607299" y="1009015"/>
                  </a:moveTo>
                  <a:lnTo>
                    <a:pt x="7607299" y="958096"/>
                  </a:lnTo>
                  <a:lnTo>
                    <a:pt x="7569199" y="986811"/>
                  </a:lnTo>
                  <a:lnTo>
                    <a:pt x="7531099" y="1016612"/>
                  </a:lnTo>
                  <a:lnTo>
                    <a:pt x="7505699" y="1047477"/>
                  </a:lnTo>
                  <a:lnTo>
                    <a:pt x="7467599" y="1079386"/>
                  </a:lnTo>
                  <a:lnTo>
                    <a:pt x="7429499" y="1112315"/>
                  </a:lnTo>
                  <a:lnTo>
                    <a:pt x="7404099" y="1146244"/>
                  </a:lnTo>
                  <a:lnTo>
                    <a:pt x="7365999" y="1181150"/>
                  </a:lnTo>
                  <a:lnTo>
                    <a:pt x="7340599" y="1217012"/>
                  </a:lnTo>
                  <a:lnTo>
                    <a:pt x="7315199" y="1253809"/>
                  </a:lnTo>
                  <a:lnTo>
                    <a:pt x="7277099" y="1291519"/>
                  </a:lnTo>
                  <a:lnTo>
                    <a:pt x="7251699" y="1330120"/>
                  </a:lnTo>
                  <a:lnTo>
                    <a:pt x="7226299" y="1369590"/>
                  </a:lnTo>
                  <a:lnTo>
                    <a:pt x="7200899" y="1409908"/>
                  </a:lnTo>
                  <a:lnTo>
                    <a:pt x="7175499" y="1451052"/>
                  </a:lnTo>
                  <a:lnTo>
                    <a:pt x="7150099" y="1493000"/>
                  </a:lnTo>
                  <a:lnTo>
                    <a:pt x="7124699" y="1535731"/>
                  </a:lnTo>
                  <a:lnTo>
                    <a:pt x="7099299" y="1579224"/>
                  </a:lnTo>
                  <a:lnTo>
                    <a:pt x="7048499" y="1668406"/>
                  </a:lnTo>
                  <a:lnTo>
                    <a:pt x="7035799" y="1714052"/>
                  </a:lnTo>
                  <a:lnTo>
                    <a:pt x="7010399" y="1760372"/>
                  </a:lnTo>
                  <a:lnTo>
                    <a:pt x="6997699" y="1807346"/>
                  </a:lnTo>
                  <a:lnTo>
                    <a:pt x="6972299" y="1854950"/>
                  </a:lnTo>
                  <a:lnTo>
                    <a:pt x="6946899" y="1951967"/>
                  </a:lnTo>
                  <a:lnTo>
                    <a:pt x="6921499" y="2001335"/>
                  </a:lnTo>
                  <a:lnTo>
                    <a:pt x="6870699" y="2204038"/>
                  </a:lnTo>
                  <a:lnTo>
                    <a:pt x="6870699" y="2427987"/>
                  </a:lnTo>
                  <a:lnTo>
                    <a:pt x="6883399" y="2376855"/>
                  </a:lnTo>
                  <a:lnTo>
                    <a:pt x="6883399" y="2326064"/>
                  </a:lnTo>
                  <a:lnTo>
                    <a:pt x="6934199" y="2126742"/>
                  </a:lnTo>
                  <a:lnTo>
                    <a:pt x="6934199" y="2077978"/>
                  </a:lnTo>
                  <a:lnTo>
                    <a:pt x="6959599" y="2029684"/>
                  </a:lnTo>
                  <a:lnTo>
                    <a:pt x="6997699" y="1887834"/>
                  </a:lnTo>
                  <a:lnTo>
                    <a:pt x="7023099" y="1841632"/>
                  </a:lnTo>
                  <a:lnTo>
                    <a:pt x="7048499" y="1750981"/>
                  </a:lnTo>
                  <a:lnTo>
                    <a:pt x="7099299" y="1662807"/>
                  </a:lnTo>
                  <a:lnTo>
                    <a:pt x="7111999" y="1619703"/>
                  </a:lnTo>
                  <a:lnTo>
                    <a:pt x="7137399" y="1577283"/>
                  </a:lnTo>
                  <a:lnTo>
                    <a:pt x="7162799" y="1535568"/>
                  </a:lnTo>
                  <a:lnTo>
                    <a:pt x="7188199" y="1494579"/>
                  </a:lnTo>
                  <a:lnTo>
                    <a:pt x="7213599" y="1454339"/>
                  </a:lnTo>
                  <a:lnTo>
                    <a:pt x="7238999" y="1414867"/>
                  </a:lnTo>
                  <a:lnTo>
                    <a:pt x="7264399" y="1376187"/>
                  </a:lnTo>
                  <a:lnTo>
                    <a:pt x="7289799" y="1338319"/>
                  </a:lnTo>
                  <a:lnTo>
                    <a:pt x="7315199" y="1301284"/>
                  </a:lnTo>
                  <a:lnTo>
                    <a:pt x="7340599" y="1265104"/>
                  </a:lnTo>
                  <a:lnTo>
                    <a:pt x="7378699" y="1229801"/>
                  </a:lnTo>
                  <a:lnTo>
                    <a:pt x="7404099" y="1195395"/>
                  </a:lnTo>
                  <a:lnTo>
                    <a:pt x="7442199" y="1161909"/>
                  </a:lnTo>
                  <a:lnTo>
                    <a:pt x="7467599" y="1129363"/>
                  </a:lnTo>
                  <a:lnTo>
                    <a:pt x="7505699" y="1097780"/>
                  </a:lnTo>
                  <a:lnTo>
                    <a:pt x="7531099" y="1067180"/>
                  </a:lnTo>
                  <a:lnTo>
                    <a:pt x="7569199" y="1037584"/>
                  </a:lnTo>
                  <a:lnTo>
                    <a:pt x="7607299" y="1009015"/>
                  </a:lnTo>
                  <a:close/>
                </a:path>
                <a:path w="9105900" h="5484495">
                  <a:moveTo>
                    <a:pt x="8420099" y="3193430"/>
                  </a:moveTo>
                  <a:lnTo>
                    <a:pt x="8420099" y="2980164"/>
                  </a:lnTo>
                  <a:lnTo>
                    <a:pt x="8407399" y="3028797"/>
                  </a:lnTo>
                  <a:lnTo>
                    <a:pt x="8407399" y="3077365"/>
                  </a:lnTo>
                  <a:lnTo>
                    <a:pt x="8394699" y="3125847"/>
                  </a:lnTo>
                  <a:lnTo>
                    <a:pt x="8394699" y="3174223"/>
                  </a:lnTo>
                  <a:lnTo>
                    <a:pt x="8280399" y="3601337"/>
                  </a:lnTo>
                  <a:lnTo>
                    <a:pt x="8254999" y="3647491"/>
                  </a:lnTo>
                  <a:lnTo>
                    <a:pt x="8242299" y="3693307"/>
                  </a:lnTo>
                  <a:lnTo>
                    <a:pt x="8216899" y="3738764"/>
                  </a:lnTo>
                  <a:lnTo>
                    <a:pt x="8204199" y="3783841"/>
                  </a:lnTo>
                  <a:lnTo>
                    <a:pt x="8178799" y="3832626"/>
                  </a:lnTo>
                  <a:lnTo>
                    <a:pt x="8153399" y="3880488"/>
                  </a:lnTo>
                  <a:lnTo>
                    <a:pt x="8127999" y="3927402"/>
                  </a:lnTo>
                  <a:lnTo>
                    <a:pt x="8102599" y="3973345"/>
                  </a:lnTo>
                  <a:lnTo>
                    <a:pt x="8077199" y="4018293"/>
                  </a:lnTo>
                  <a:lnTo>
                    <a:pt x="8051799" y="4062223"/>
                  </a:lnTo>
                  <a:lnTo>
                    <a:pt x="8013699" y="4105112"/>
                  </a:lnTo>
                  <a:lnTo>
                    <a:pt x="7988299" y="4146935"/>
                  </a:lnTo>
                  <a:lnTo>
                    <a:pt x="7962899" y="4187669"/>
                  </a:lnTo>
                  <a:lnTo>
                    <a:pt x="7924799" y="4227290"/>
                  </a:lnTo>
                  <a:lnTo>
                    <a:pt x="7886699" y="4265776"/>
                  </a:lnTo>
                  <a:lnTo>
                    <a:pt x="7861299" y="4303101"/>
                  </a:lnTo>
                  <a:lnTo>
                    <a:pt x="7823199" y="4339243"/>
                  </a:lnTo>
                  <a:lnTo>
                    <a:pt x="7785099" y="4374178"/>
                  </a:lnTo>
                  <a:lnTo>
                    <a:pt x="7746999" y="4407883"/>
                  </a:lnTo>
                  <a:lnTo>
                    <a:pt x="7721599" y="4440333"/>
                  </a:lnTo>
                  <a:lnTo>
                    <a:pt x="7683499" y="4471506"/>
                  </a:lnTo>
                  <a:lnTo>
                    <a:pt x="7645399" y="4501377"/>
                  </a:lnTo>
                  <a:lnTo>
                    <a:pt x="7607299" y="4473879"/>
                  </a:lnTo>
                  <a:lnTo>
                    <a:pt x="7569199" y="4445329"/>
                  </a:lnTo>
                  <a:lnTo>
                    <a:pt x="7531099" y="4415748"/>
                  </a:lnTo>
                  <a:lnTo>
                    <a:pt x="7505699" y="4385158"/>
                  </a:lnTo>
                  <a:lnTo>
                    <a:pt x="7467599" y="4353581"/>
                  </a:lnTo>
                  <a:lnTo>
                    <a:pt x="7442199" y="4321039"/>
                  </a:lnTo>
                  <a:lnTo>
                    <a:pt x="7404099" y="4287551"/>
                  </a:lnTo>
                  <a:lnTo>
                    <a:pt x="7378699" y="4253141"/>
                  </a:lnTo>
                  <a:lnTo>
                    <a:pt x="7353299" y="4217830"/>
                  </a:lnTo>
                  <a:lnTo>
                    <a:pt x="7315199" y="4181639"/>
                  </a:lnTo>
                  <a:lnTo>
                    <a:pt x="7289799" y="4144590"/>
                  </a:lnTo>
                  <a:lnTo>
                    <a:pt x="7264399" y="4106704"/>
                  </a:lnTo>
                  <a:lnTo>
                    <a:pt x="7238999" y="4068002"/>
                  </a:lnTo>
                  <a:lnTo>
                    <a:pt x="7213599" y="4028507"/>
                  </a:lnTo>
                  <a:lnTo>
                    <a:pt x="7188199" y="3988240"/>
                  </a:lnTo>
                  <a:lnTo>
                    <a:pt x="7162799" y="3947222"/>
                  </a:lnTo>
                  <a:lnTo>
                    <a:pt x="7137399" y="3905475"/>
                  </a:lnTo>
                  <a:lnTo>
                    <a:pt x="7111999" y="3863021"/>
                  </a:lnTo>
                  <a:lnTo>
                    <a:pt x="7099299" y="3819880"/>
                  </a:lnTo>
                  <a:lnTo>
                    <a:pt x="7048499" y="3731626"/>
                  </a:lnTo>
                  <a:lnTo>
                    <a:pt x="7023099" y="3640886"/>
                  </a:lnTo>
                  <a:lnTo>
                    <a:pt x="6997699" y="3594637"/>
                  </a:lnTo>
                  <a:lnTo>
                    <a:pt x="6972299" y="3500490"/>
                  </a:lnTo>
                  <a:lnTo>
                    <a:pt x="6883399" y="3155915"/>
                  </a:lnTo>
                  <a:lnTo>
                    <a:pt x="6883399" y="3105064"/>
                  </a:lnTo>
                  <a:lnTo>
                    <a:pt x="6870699" y="3053871"/>
                  </a:lnTo>
                  <a:lnTo>
                    <a:pt x="6870699" y="3277749"/>
                  </a:lnTo>
                  <a:lnTo>
                    <a:pt x="6908799" y="3430722"/>
                  </a:lnTo>
                  <a:lnTo>
                    <a:pt x="6934199" y="3480695"/>
                  </a:lnTo>
                  <a:lnTo>
                    <a:pt x="6972299" y="3627258"/>
                  </a:lnTo>
                  <a:lnTo>
                    <a:pt x="6997699" y="3674920"/>
                  </a:lnTo>
                  <a:lnTo>
                    <a:pt x="7010399" y="3721949"/>
                  </a:lnTo>
                  <a:lnTo>
                    <a:pt x="7061199" y="3814023"/>
                  </a:lnTo>
                  <a:lnTo>
                    <a:pt x="7073899" y="3859025"/>
                  </a:lnTo>
                  <a:lnTo>
                    <a:pt x="7124699" y="3946846"/>
                  </a:lnTo>
                  <a:lnTo>
                    <a:pt x="7150099" y="3989623"/>
                  </a:lnTo>
                  <a:lnTo>
                    <a:pt x="7175499" y="4031614"/>
                  </a:lnTo>
                  <a:lnTo>
                    <a:pt x="7200899" y="4072798"/>
                  </a:lnTo>
                  <a:lnTo>
                    <a:pt x="7226299" y="4113154"/>
                  </a:lnTo>
                  <a:lnTo>
                    <a:pt x="7251699" y="4152659"/>
                  </a:lnTo>
                  <a:lnTo>
                    <a:pt x="7277099" y="4191291"/>
                  </a:lnTo>
                  <a:lnTo>
                    <a:pt x="7315199" y="4229029"/>
                  </a:lnTo>
                  <a:lnTo>
                    <a:pt x="7340599" y="4265851"/>
                  </a:lnTo>
                  <a:lnTo>
                    <a:pt x="7365999" y="4301735"/>
                  </a:lnTo>
                  <a:lnTo>
                    <a:pt x="7404099" y="4336659"/>
                  </a:lnTo>
                  <a:lnTo>
                    <a:pt x="7442199" y="4370602"/>
                  </a:lnTo>
                  <a:lnTo>
                    <a:pt x="7467599" y="4403541"/>
                  </a:lnTo>
                  <a:lnTo>
                    <a:pt x="7505699" y="4435455"/>
                  </a:lnTo>
                  <a:lnTo>
                    <a:pt x="7543799" y="4466322"/>
                  </a:lnTo>
                  <a:lnTo>
                    <a:pt x="7569199" y="4496120"/>
                  </a:lnTo>
                  <a:lnTo>
                    <a:pt x="7607299" y="4524827"/>
                  </a:lnTo>
                  <a:lnTo>
                    <a:pt x="7607299" y="4571327"/>
                  </a:lnTo>
                  <a:lnTo>
                    <a:pt x="7645399" y="4548962"/>
                  </a:lnTo>
                  <a:lnTo>
                    <a:pt x="7645399" y="4547421"/>
                  </a:lnTo>
                  <a:lnTo>
                    <a:pt x="7670799" y="4567508"/>
                  </a:lnTo>
                  <a:lnTo>
                    <a:pt x="7670799" y="4524827"/>
                  </a:lnTo>
                  <a:lnTo>
                    <a:pt x="7708899" y="4496499"/>
                  </a:lnTo>
                  <a:lnTo>
                    <a:pt x="7746999" y="4467110"/>
                  </a:lnTo>
                  <a:lnTo>
                    <a:pt x="7772399" y="4436681"/>
                  </a:lnTo>
                  <a:lnTo>
                    <a:pt x="7810499" y="4405233"/>
                  </a:lnTo>
                  <a:lnTo>
                    <a:pt x="7848599" y="4372785"/>
                  </a:lnTo>
                  <a:lnTo>
                    <a:pt x="7873999" y="4339358"/>
                  </a:lnTo>
                  <a:lnTo>
                    <a:pt x="7899399" y="4304973"/>
                  </a:lnTo>
                  <a:lnTo>
                    <a:pt x="7937499" y="4269650"/>
                  </a:lnTo>
                  <a:lnTo>
                    <a:pt x="7962899" y="4233409"/>
                  </a:lnTo>
                  <a:lnTo>
                    <a:pt x="8000999" y="4196270"/>
                  </a:lnTo>
                  <a:lnTo>
                    <a:pt x="8026399" y="4158255"/>
                  </a:lnTo>
                  <a:lnTo>
                    <a:pt x="8051799" y="4119383"/>
                  </a:lnTo>
                  <a:lnTo>
                    <a:pt x="8077199" y="4079675"/>
                  </a:lnTo>
                  <a:lnTo>
                    <a:pt x="8102599" y="4039151"/>
                  </a:lnTo>
                  <a:lnTo>
                    <a:pt x="8127999" y="3997831"/>
                  </a:lnTo>
                  <a:lnTo>
                    <a:pt x="8153399" y="3955736"/>
                  </a:lnTo>
                  <a:lnTo>
                    <a:pt x="8204199" y="3869303"/>
                  </a:lnTo>
                  <a:lnTo>
                    <a:pt x="8216899" y="3825005"/>
                  </a:lnTo>
                  <a:lnTo>
                    <a:pt x="8242299" y="3780013"/>
                  </a:lnTo>
                  <a:lnTo>
                    <a:pt x="8254999" y="3734349"/>
                  </a:lnTo>
                  <a:lnTo>
                    <a:pt x="8280399" y="3688031"/>
                  </a:lnTo>
                  <a:lnTo>
                    <a:pt x="8293099" y="3641081"/>
                  </a:lnTo>
                  <a:lnTo>
                    <a:pt x="8318499" y="3593519"/>
                  </a:lnTo>
                  <a:lnTo>
                    <a:pt x="8420099" y="3193430"/>
                  </a:lnTo>
                  <a:close/>
                </a:path>
                <a:path w="9105900" h="5484495">
                  <a:moveTo>
                    <a:pt x="8127999" y="736389"/>
                  </a:moveTo>
                  <a:lnTo>
                    <a:pt x="8127999" y="693949"/>
                  </a:lnTo>
                  <a:lnTo>
                    <a:pt x="8089899" y="707079"/>
                  </a:lnTo>
                  <a:lnTo>
                    <a:pt x="8039099" y="721989"/>
                  </a:lnTo>
                  <a:lnTo>
                    <a:pt x="7988299" y="738664"/>
                  </a:lnTo>
                  <a:lnTo>
                    <a:pt x="7950199" y="757090"/>
                  </a:lnTo>
                  <a:lnTo>
                    <a:pt x="7899399" y="777252"/>
                  </a:lnTo>
                  <a:lnTo>
                    <a:pt x="7861299" y="799136"/>
                  </a:lnTo>
                  <a:lnTo>
                    <a:pt x="7810499" y="822728"/>
                  </a:lnTo>
                  <a:lnTo>
                    <a:pt x="7772399" y="848012"/>
                  </a:lnTo>
                  <a:lnTo>
                    <a:pt x="7721599" y="874974"/>
                  </a:lnTo>
                  <a:lnTo>
                    <a:pt x="7683499" y="903600"/>
                  </a:lnTo>
                  <a:lnTo>
                    <a:pt x="7632699" y="933875"/>
                  </a:lnTo>
                  <a:lnTo>
                    <a:pt x="7594599" y="903438"/>
                  </a:lnTo>
                  <a:lnTo>
                    <a:pt x="7556499" y="874681"/>
                  </a:lnTo>
                  <a:lnTo>
                    <a:pt x="7505699" y="847619"/>
                  </a:lnTo>
                  <a:lnTo>
                    <a:pt x="7467599" y="822268"/>
                  </a:lnTo>
                  <a:lnTo>
                    <a:pt x="7416799" y="798641"/>
                  </a:lnTo>
                  <a:lnTo>
                    <a:pt x="7378699" y="776755"/>
                  </a:lnTo>
                  <a:lnTo>
                    <a:pt x="7327899" y="756624"/>
                  </a:lnTo>
                  <a:lnTo>
                    <a:pt x="7277099" y="738262"/>
                  </a:lnTo>
                  <a:lnTo>
                    <a:pt x="7238999" y="721686"/>
                  </a:lnTo>
                  <a:lnTo>
                    <a:pt x="7188199" y="706910"/>
                  </a:lnTo>
                  <a:lnTo>
                    <a:pt x="7137399" y="693949"/>
                  </a:lnTo>
                  <a:lnTo>
                    <a:pt x="7137399" y="734764"/>
                  </a:lnTo>
                  <a:lnTo>
                    <a:pt x="7162799" y="742816"/>
                  </a:lnTo>
                  <a:lnTo>
                    <a:pt x="7213599" y="756643"/>
                  </a:lnTo>
                  <a:lnTo>
                    <a:pt x="7251699" y="772209"/>
                  </a:lnTo>
                  <a:lnTo>
                    <a:pt x="7302499" y="789504"/>
                  </a:lnTo>
                  <a:lnTo>
                    <a:pt x="7353299" y="808517"/>
                  </a:lnTo>
                  <a:lnTo>
                    <a:pt x="7391399" y="829238"/>
                  </a:lnTo>
                  <a:lnTo>
                    <a:pt x="7442199" y="851656"/>
                  </a:lnTo>
                  <a:lnTo>
                    <a:pt x="7480299" y="875762"/>
                  </a:lnTo>
                  <a:lnTo>
                    <a:pt x="7518399" y="901544"/>
                  </a:lnTo>
                  <a:lnTo>
                    <a:pt x="7569199" y="928992"/>
                  </a:lnTo>
                  <a:lnTo>
                    <a:pt x="7607299" y="958096"/>
                  </a:lnTo>
                  <a:lnTo>
                    <a:pt x="7607299" y="1009015"/>
                  </a:lnTo>
                  <a:lnTo>
                    <a:pt x="7632699" y="981494"/>
                  </a:lnTo>
                  <a:lnTo>
                    <a:pt x="7670799" y="1008526"/>
                  </a:lnTo>
                  <a:lnTo>
                    <a:pt x="7670799" y="957890"/>
                  </a:lnTo>
                  <a:lnTo>
                    <a:pt x="7708899" y="927492"/>
                  </a:lnTo>
                  <a:lnTo>
                    <a:pt x="7759699" y="898894"/>
                  </a:lnTo>
                  <a:lnTo>
                    <a:pt x="7797799" y="872109"/>
                  </a:lnTo>
                  <a:lnTo>
                    <a:pt x="7848599" y="847150"/>
                  </a:lnTo>
                  <a:lnTo>
                    <a:pt x="7899399" y="824027"/>
                  </a:lnTo>
                  <a:lnTo>
                    <a:pt x="7937499" y="802753"/>
                  </a:lnTo>
                  <a:lnTo>
                    <a:pt x="7988299" y="783341"/>
                  </a:lnTo>
                  <a:lnTo>
                    <a:pt x="8039099" y="765801"/>
                  </a:lnTo>
                  <a:lnTo>
                    <a:pt x="8089899" y="750147"/>
                  </a:lnTo>
                  <a:lnTo>
                    <a:pt x="8127999" y="736389"/>
                  </a:lnTo>
                  <a:close/>
                </a:path>
                <a:path w="9105900" h="5484495">
                  <a:moveTo>
                    <a:pt x="8127999" y="4828479"/>
                  </a:moveTo>
                  <a:lnTo>
                    <a:pt x="8127999" y="4786030"/>
                  </a:lnTo>
                  <a:lnTo>
                    <a:pt x="7150099" y="4786030"/>
                  </a:lnTo>
                  <a:lnTo>
                    <a:pt x="7150099" y="4828479"/>
                  </a:lnTo>
                  <a:lnTo>
                    <a:pt x="8127999" y="4828479"/>
                  </a:lnTo>
                  <a:close/>
                </a:path>
                <a:path w="9105900" h="5484495">
                  <a:moveTo>
                    <a:pt x="8432799" y="3141276"/>
                  </a:moveTo>
                  <a:lnTo>
                    <a:pt x="8432799" y="2343119"/>
                  </a:lnTo>
                  <a:lnTo>
                    <a:pt x="8420099" y="2290887"/>
                  </a:lnTo>
                  <a:lnTo>
                    <a:pt x="8318499" y="1890183"/>
                  </a:lnTo>
                  <a:lnTo>
                    <a:pt x="8293099" y="1842548"/>
                  </a:lnTo>
                  <a:lnTo>
                    <a:pt x="8280399" y="1795526"/>
                  </a:lnTo>
                  <a:lnTo>
                    <a:pt x="8254999" y="1749138"/>
                  </a:lnTo>
                  <a:lnTo>
                    <a:pt x="8242299" y="1703405"/>
                  </a:lnTo>
                  <a:lnTo>
                    <a:pt x="8191499" y="1613986"/>
                  </a:lnTo>
                  <a:lnTo>
                    <a:pt x="8178799" y="1570340"/>
                  </a:lnTo>
                  <a:lnTo>
                    <a:pt x="8153399" y="1527431"/>
                  </a:lnTo>
                  <a:lnTo>
                    <a:pt x="8127999" y="1485280"/>
                  </a:lnTo>
                  <a:lnTo>
                    <a:pt x="8102599" y="1443907"/>
                  </a:lnTo>
                  <a:lnTo>
                    <a:pt x="8077199" y="1403333"/>
                  </a:lnTo>
                  <a:lnTo>
                    <a:pt x="8051799" y="1363577"/>
                  </a:lnTo>
                  <a:lnTo>
                    <a:pt x="8026399" y="1324661"/>
                  </a:lnTo>
                  <a:lnTo>
                    <a:pt x="7988299" y="1286606"/>
                  </a:lnTo>
                  <a:lnTo>
                    <a:pt x="7962899" y="1249432"/>
                  </a:lnTo>
                  <a:lnTo>
                    <a:pt x="7937499" y="1213158"/>
                  </a:lnTo>
                  <a:lnTo>
                    <a:pt x="7899399" y="1177807"/>
                  </a:lnTo>
                  <a:lnTo>
                    <a:pt x="7873999" y="1143398"/>
                  </a:lnTo>
                  <a:lnTo>
                    <a:pt x="7835899" y="1109953"/>
                  </a:lnTo>
                  <a:lnTo>
                    <a:pt x="7810499" y="1077491"/>
                  </a:lnTo>
                  <a:lnTo>
                    <a:pt x="7772399" y="1046033"/>
                  </a:lnTo>
                  <a:lnTo>
                    <a:pt x="7746999" y="1015600"/>
                  </a:lnTo>
                  <a:lnTo>
                    <a:pt x="7708899" y="986212"/>
                  </a:lnTo>
                  <a:lnTo>
                    <a:pt x="7670799" y="957890"/>
                  </a:lnTo>
                  <a:lnTo>
                    <a:pt x="7670799" y="1008526"/>
                  </a:lnTo>
                  <a:lnTo>
                    <a:pt x="7708899" y="1036501"/>
                  </a:lnTo>
                  <a:lnTo>
                    <a:pt x="7746999" y="1065400"/>
                  </a:lnTo>
                  <a:lnTo>
                    <a:pt x="7772399" y="1095199"/>
                  </a:lnTo>
                  <a:lnTo>
                    <a:pt x="7810499" y="1125880"/>
                  </a:lnTo>
                  <a:lnTo>
                    <a:pt x="7835899" y="1157420"/>
                  </a:lnTo>
                  <a:lnTo>
                    <a:pt x="7861299" y="1189799"/>
                  </a:lnTo>
                  <a:lnTo>
                    <a:pt x="7899399" y="1222995"/>
                  </a:lnTo>
                  <a:lnTo>
                    <a:pt x="7924799" y="1256989"/>
                  </a:lnTo>
                  <a:lnTo>
                    <a:pt x="7950199" y="1291757"/>
                  </a:lnTo>
                  <a:lnTo>
                    <a:pt x="7975599" y="1327281"/>
                  </a:lnTo>
                  <a:lnTo>
                    <a:pt x="8013699" y="1363538"/>
                  </a:lnTo>
                  <a:lnTo>
                    <a:pt x="8039099" y="1400507"/>
                  </a:lnTo>
                  <a:lnTo>
                    <a:pt x="8064499" y="1438169"/>
                  </a:lnTo>
                  <a:lnTo>
                    <a:pt x="8077199" y="1476501"/>
                  </a:lnTo>
                  <a:lnTo>
                    <a:pt x="8102599" y="1515482"/>
                  </a:lnTo>
                  <a:lnTo>
                    <a:pt x="8153399" y="1595310"/>
                  </a:lnTo>
                  <a:lnTo>
                    <a:pt x="8166099" y="1636114"/>
                  </a:lnTo>
                  <a:lnTo>
                    <a:pt x="8216899" y="1719398"/>
                  </a:lnTo>
                  <a:lnTo>
                    <a:pt x="8242299" y="1804776"/>
                  </a:lnTo>
                  <a:lnTo>
                    <a:pt x="8267699" y="1848198"/>
                  </a:lnTo>
                  <a:lnTo>
                    <a:pt x="8394699" y="2304280"/>
                  </a:lnTo>
                  <a:lnTo>
                    <a:pt x="8394699" y="2351612"/>
                  </a:lnTo>
                  <a:lnTo>
                    <a:pt x="8407399" y="2399174"/>
                  </a:lnTo>
                  <a:lnTo>
                    <a:pt x="8407399" y="2446944"/>
                  </a:lnTo>
                  <a:lnTo>
                    <a:pt x="8420099" y="2494902"/>
                  </a:lnTo>
                  <a:lnTo>
                    <a:pt x="8420099" y="3193430"/>
                  </a:lnTo>
                  <a:lnTo>
                    <a:pt x="8432799" y="3141276"/>
                  </a:lnTo>
                  <a:close/>
                </a:path>
                <a:path w="9105900" h="5484495">
                  <a:moveTo>
                    <a:pt x="8432799" y="4828479"/>
                  </a:moveTo>
                  <a:lnTo>
                    <a:pt x="8432799" y="4787057"/>
                  </a:lnTo>
                  <a:lnTo>
                    <a:pt x="8381999" y="4784949"/>
                  </a:lnTo>
                  <a:lnTo>
                    <a:pt x="8331199" y="4780879"/>
                  </a:lnTo>
                  <a:lnTo>
                    <a:pt x="8280399" y="4774860"/>
                  </a:lnTo>
                  <a:lnTo>
                    <a:pt x="8229599" y="4766904"/>
                  </a:lnTo>
                  <a:lnTo>
                    <a:pt x="8178799" y="4757024"/>
                  </a:lnTo>
                  <a:lnTo>
                    <a:pt x="8127999" y="4745231"/>
                  </a:lnTo>
                  <a:lnTo>
                    <a:pt x="8089899" y="4731538"/>
                  </a:lnTo>
                  <a:lnTo>
                    <a:pt x="8039099" y="4715958"/>
                  </a:lnTo>
                  <a:lnTo>
                    <a:pt x="7988299" y="4698502"/>
                  </a:lnTo>
                  <a:lnTo>
                    <a:pt x="7937499" y="4679182"/>
                  </a:lnTo>
                  <a:lnTo>
                    <a:pt x="7899399" y="4658012"/>
                  </a:lnTo>
                  <a:lnTo>
                    <a:pt x="7848599" y="4635003"/>
                  </a:lnTo>
                  <a:lnTo>
                    <a:pt x="7810499" y="4610168"/>
                  </a:lnTo>
                  <a:lnTo>
                    <a:pt x="7759699" y="4583519"/>
                  </a:lnTo>
                  <a:lnTo>
                    <a:pt x="7721599" y="4555068"/>
                  </a:lnTo>
                  <a:lnTo>
                    <a:pt x="7670799" y="4524827"/>
                  </a:lnTo>
                  <a:lnTo>
                    <a:pt x="7670799" y="4567508"/>
                  </a:lnTo>
                  <a:lnTo>
                    <a:pt x="7683499" y="4577551"/>
                  </a:lnTo>
                  <a:lnTo>
                    <a:pt x="7721599" y="4606029"/>
                  </a:lnTo>
                  <a:lnTo>
                    <a:pt x="7772399" y="4632845"/>
                  </a:lnTo>
                  <a:lnTo>
                    <a:pt x="7810499" y="4657986"/>
                  </a:lnTo>
                  <a:lnTo>
                    <a:pt x="7861299" y="4681439"/>
                  </a:lnTo>
                  <a:lnTo>
                    <a:pt x="7899399" y="4703193"/>
                  </a:lnTo>
                  <a:lnTo>
                    <a:pt x="7950199" y="4723234"/>
                  </a:lnTo>
                  <a:lnTo>
                    <a:pt x="7988299" y="4741550"/>
                  </a:lnTo>
                  <a:lnTo>
                    <a:pt x="8039099" y="4758130"/>
                  </a:lnTo>
                  <a:lnTo>
                    <a:pt x="8089899" y="4772961"/>
                  </a:lnTo>
                  <a:lnTo>
                    <a:pt x="8127999" y="4786030"/>
                  </a:lnTo>
                  <a:lnTo>
                    <a:pt x="8127999" y="4828479"/>
                  </a:lnTo>
                  <a:lnTo>
                    <a:pt x="8432799" y="4828479"/>
                  </a:lnTo>
                  <a:close/>
                </a:path>
                <a:path w="9105900" h="5484495">
                  <a:moveTo>
                    <a:pt x="9080499" y="693949"/>
                  </a:moveTo>
                  <a:lnTo>
                    <a:pt x="9080499" y="652886"/>
                  </a:lnTo>
                  <a:lnTo>
                    <a:pt x="8458199" y="652886"/>
                  </a:lnTo>
                  <a:lnTo>
                    <a:pt x="8458199" y="693949"/>
                  </a:lnTo>
                  <a:lnTo>
                    <a:pt x="9080499" y="693949"/>
                  </a:lnTo>
                  <a:close/>
                </a:path>
                <a:path w="9105900" h="5484495">
                  <a:moveTo>
                    <a:pt x="9080499" y="4828479"/>
                  </a:moveTo>
                  <a:lnTo>
                    <a:pt x="9080499" y="4787399"/>
                  </a:lnTo>
                  <a:lnTo>
                    <a:pt x="8458199" y="4787399"/>
                  </a:lnTo>
                  <a:lnTo>
                    <a:pt x="8458199" y="4828479"/>
                  </a:lnTo>
                  <a:lnTo>
                    <a:pt x="9080499" y="4828479"/>
                  </a:lnTo>
                  <a:close/>
                </a:path>
                <a:path w="9105900" h="5484495">
                  <a:moveTo>
                    <a:pt x="9080499" y="5484224"/>
                  </a:moveTo>
                  <a:lnTo>
                    <a:pt x="9080499" y="5443144"/>
                  </a:lnTo>
                  <a:lnTo>
                    <a:pt x="8458199" y="5443144"/>
                  </a:lnTo>
                  <a:lnTo>
                    <a:pt x="8458199" y="5484224"/>
                  </a:lnTo>
                  <a:lnTo>
                    <a:pt x="9080499" y="5484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76324" y="649605"/>
            <a:ext cx="31000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0"/>
              <a:t>Human</a:t>
            </a:r>
            <a:r>
              <a:rPr dirty="0" sz="4400" spc="-495"/>
              <a:t> </a:t>
            </a:r>
            <a:r>
              <a:rPr dirty="0" sz="4400" spc="-225"/>
              <a:t>Rights</a:t>
            </a:r>
            <a:endParaRPr sz="4400"/>
          </a:p>
        </p:txBody>
      </p:sp>
      <p:sp>
        <p:nvSpPr>
          <p:cNvPr id="11" name="object 11"/>
          <p:cNvSpPr txBox="1"/>
          <p:nvPr/>
        </p:nvSpPr>
        <p:spPr>
          <a:xfrm>
            <a:off x="322579" y="3669538"/>
            <a:ext cx="3949700" cy="139192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L="878205" marR="868680">
              <a:lnSpc>
                <a:spcPts val="1510"/>
              </a:lnSpc>
              <a:spcBef>
                <a:spcPts val="295"/>
              </a:spcBef>
            </a:pPr>
            <a:r>
              <a:rPr dirty="0" sz="1400" spc="-5" b="1">
                <a:solidFill>
                  <a:srgbClr val="4471C4"/>
                </a:solidFill>
                <a:latin typeface="Carlito"/>
                <a:cs typeface="Carlito"/>
              </a:rPr>
              <a:t>Project: „Climate </a:t>
            </a:r>
            <a:r>
              <a:rPr dirty="0" sz="1400" b="1">
                <a:solidFill>
                  <a:srgbClr val="4471C4"/>
                </a:solidFill>
                <a:latin typeface="Carlito"/>
                <a:cs typeface="Carlito"/>
              </a:rPr>
              <a:t>is a</a:t>
            </a:r>
            <a:r>
              <a:rPr dirty="0" sz="1400" spc="-100" b="1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4471C4"/>
                </a:solidFill>
                <a:latin typeface="Carlito"/>
                <a:cs typeface="Carlito"/>
              </a:rPr>
              <a:t>topic!!!”  2019-1-PL01-KA229-064863</a:t>
            </a:r>
            <a:endParaRPr sz="1400">
              <a:latin typeface="Carlito"/>
              <a:cs typeface="Carlito"/>
            </a:endParaRPr>
          </a:p>
          <a:p>
            <a:pPr algn="ctr" marL="1905">
              <a:lnSpc>
                <a:spcPts val="1490"/>
              </a:lnSpc>
            </a:pPr>
            <a:r>
              <a:rPr dirty="0" sz="1400" spc="-5" b="1">
                <a:solidFill>
                  <a:srgbClr val="4471C4"/>
                </a:solidFill>
                <a:latin typeface="Carlito"/>
                <a:cs typeface="Carlito"/>
              </a:rPr>
              <a:t>Erasmus+</a:t>
            </a:r>
            <a:endParaRPr sz="1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rlito"/>
              <a:cs typeface="Carlito"/>
            </a:endParaRPr>
          </a:p>
          <a:p>
            <a:pPr algn="ctr" marL="12065" marR="5080">
              <a:lnSpc>
                <a:spcPts val="1510"/>
              </a:lnSpc>
            </a:pPr>
            <a:r>
              <a:rPr dirty="0" sz="1400" spc="-5" b="1">
                <a:solidFill>
                  <a:srgbClr val="4471C4"/>
                </a:solidFill>
                <a:latin typeface="Carlito"/>
                <a:cs typeface="Carlito"/>
              </a:rPr>
              <a:t>Cooperation </a:t>
            </a:r>
            <a:r>
              <a:rPr dirty="0" sz="1400" spc="-10" b="1">
                <a:solidFill>
                  <a:srgbClr val="4471C4"/>
                </a:solidFill>
                <a:latin typeface="Carlito"/>
                <a:cs typeface="Carlito"/>
              </a:rPr>
              <a:t>for </a:t>
            </a:r>
            <a:r>
              <a:rPr dirty="0" sz="1400" spc="-5" b="1">
                <a:solidFill>
                  <a:srgbClr val="4471C4"/>
                </a:solidFill>
                <a:latin typeface="Carlito"/>
                <a:cs typeface="Carlito"/>
              </a:rPr>
              <a:t>innovation </a:t>
            </a:r>
            <a:r>
              <a:rPr dirty="0" sz="1400" b="1">
                <a:solidFill>
                  <a:srgbClr val="4471C4"/>
                </a:solidFill>
                <a:latin typeface="Carlito"/>
                <a:cs typeface="Carlito"/>
              </a:rPr>
              <a:t>and the </a:t>
            </a:r>
            <a:r>
              <a:rPr dirty="0" sz="1400" spc="-10" b="1">
                <a:solidFill>
                  <a:srgbClr val="4471C4"/>
                </a:solidFill>
                <a:latin typeface="Carlito"/>
                <a:cs typeface="Carlito"/>
              </a:rPr>
              <a:t>exchange </a:t>
            </a:r>
            <a:r>
              <a:rPr dirty="0" sz="1400" b="1">
                <a:solidFill>
                  <a:srgbClr val="4471C4"/>
                </a:solidFill>
                <a:latin typeface="Carlito"/>
                <a:cs typeface="Carlito"/>
              </a:rPr>
              <a:t>of</a:t>
            </a:r>
            <a:r>
              <a:rPr dirty="0" sz="1400" spc="-190" b="1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4471C4"/>
                </a:solidFill>
                <a:latin typeface="Carlito"/>
                <a:cs typeface="Carlito"/>
              </a:rPr>
              <a:t>good  practices</a:t>
            </a:r>
            <a:endParaRPr sz="1400">
              <a:latin typeface="Carlito"/>
              <a:cs typeface="Carlito"/>
            </a:endParaRPr>
          </a:p>
          <a:p>
            <a:pPr algn="ctr" marL="2540">
              <a:lnSpc>
                <a:spcPts val="1490"/>
              </a:lnSpc>
            </a:pPr>
            <a:r>
              <a:rPr dirty="0" sz="1400" b="1">
                <a:solidFill>
                  <a:srgbClr val="4471C4"/>
                </a:solidFill>
                <a:latin typeface="Carlito"/>
                <a:cs typeface="Carlito"/>
              </a:rPr>
              <a:t>KA229 - School </a:t>
            </a:r>
            <a:r>
              <a:rPr dirty="0" sz="1400" spc="-10" b="1">
                <a:solidFill>
                  <a:srgbClr val="4471C4"/>
                </a:solidFill>
                <a:latin typeface="Carlito"/>
                <a:cs typeface="Carlito"/>
              </a:rPr>
              <a:t>Exchange</a:t>
            </a:r>
            <a:r>
              <a:rPr dirty="0" sz="1400" spc="-75" b="1">
                <a:solidFill>
                  <a:srgbClr val="4471C4"/>
                </a:solidFill>
                <a:latin typeface="Carlito"/>
                <a:cs typeface="Carlito"/>
              </a:rPr>
              <a:t> </a:t>
            </a:r>
            <a:r>
              <a:rPr dirty="0" sz="1400" spc="-5" b="1">
                <a:solidFill>
                  <a:srgbClr val="4471C4"/>
                </a:solidFill>
                <a:latin typeface="Carlito"/>
                <a:cs typeface="Carlito"/>
              </a:rPr>
              <a:t>Partnerships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0203" y="685800"/>
            <a:ext cx="8274050" cy="6172200"/>
            <a:chOff x="870203" y="685800"/>
            <a:chExt cx="8274050" cy="6172200"/>
          </a:xfrm>
        </p:grpSpPr>
        <p:sp>
          <p:nvSpPr>
            <p:cNvPr id="13" name="object 13"/>
            <p:cNvSpPr/>
            <p:nvPr/>
          </p:nvSpPr>
          <p:spPr>
            <a:xfrm>
              <a:off x="870203" y="685799"/>
              <a:ext cx="8274050" cy="6172200"/>
            </a:xfrm>
            <a:custGeom>
              <a:avLst/>
              <a:gdLst/>
              <a:ahLst/>
              <a:cxnLst/>
              <a:rect l="l" t="t" r="r" b="b"/>
              <a:pathLst>
                <a:path w="8274050" h="6172200">
                  <a:moveTo>
                    <a:pt x="88379" y="0"/>
                  </a:moveTo>
                  <a:lnTo>
                    <a:pt x="0" y="0"/>
                  </a:lnTo>
                  <a:lnTo>
                    <a:pt x="0" y="1549908"/>
                  </a:lnTo>
                  <a:lnTo>
                    <a:pt x="88379" y="1549908"/>
                  </a:lnTo>
                  <a:lnTo>
                    <a:pt x="88379" y="0"/>
                  </a:lnTo>
                  <a:close/>
                </a:path>
                <a:path w="8274050" h="6172200">
                  <a:moveTo>
                    <a:pt x="8273796" y="5486400"/>
                  </a:moveTo>
                  <a:lnTo>
                    <a:pt x="8185404" y="5486400"/>
                  </a:lnTo>
                  <a:lnTo>
                    <a:pt x="8185404" y="6172200"/>
                  </a:lnTo>
                  <a:lnTo>
                    <a:pt x="8273796" y="6172200"/>
                  </a:lnTo>
                  <a:lnTo>
                    <a:pt x="8273796" y="548640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499201" y="1747570"/>
              <a:ext cx="2403119" cy="14680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554344" y="3296907"/>
              <a:ext cx="2257031" cy="18444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998" y="325373"/>
            <a:ext cx="3466465" cy="1096645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95"/>
              </a:spcBef>
            </a:pPr>
            <a:r>
              <a:rPr dirty="0" sz="3700" spc="-145">
                <a:solidFill>
                  <a:srgbClr val="FFFFFF"/>
                </a:solidFill>
              </a:rPr>
              <a:t>Human </a:t>
            </a:r>
            <a:r>
              <a:rPr dirty="0" sz="3700" spc="-175">
                <a:solidFill>
                  <a:srgbClr val="FFFFFF"/>
                </a:solidFill>
              </a:rPr>
              <a:t>Rights</a:t>
            </a:r>
            <a:r>
              <a:rPr dirty="0" sz="3700" spc="-475">
                <a:solidFill>
                  <a:srgbClr val="FFFFFF"/>
                </a:solidFill>
              </a:rPr>
              <a:t> </a:t>
            </a:r>
            <a:r>
              <a:rPr dirty="0" sz="3700" spc="-150">
                <a:solidFill>
                  <a:srgbClr val="FFFFFF"/>
                </a:solidFill>
              </a:rPr>
              <a:t>and  </a:t>
            </a:r>
            <a:r>
              <a:rPr dirty="0" sz="3700" spc="-240">
                <a:solidFill>
                  <a:srgbClr val="FFFFFF"/>
                </a:solidFill>
              </a:rPr>
              <a:t>climate</a:t>
            </a:r>
            <a:r>
              <a:rPr dirty="0" sz="3700" spc="-300">
                <a:solidFill>
                  <a:srgbClr val="FFFFFF"/>
                </a:solidFill>
              </a:rPr>
              <a:t> </a:t>
            </a:r>
            <a:r>
              <a:rPr dirty="0" sz="3700" spc="-175">
                <a:solidFill>
                  <a:srgbClr val="FFFFFF"/>
                </a:solidFill>
              </a:rPr>
              <a:t>change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709676" y="1892249"/>
            <a:ext cx="4082415" cy="10160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5080" indent="-229235">
              <a:lnSpc>
                <a:spcPct val="70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100">
                <a:solidFill>
                  <a:srgbClr val="FF0000"/>
                </a:solidFill>
                <a:latin typeface="Carlito"/>
                <a:cs typeface="Carlito"/>
              </a:rPr>
              <a:t>Human Rights </a:t>
            </a:r>
            <a:r>
              <a:rPr dirty="0" sz="1100" spc="-5">
                <a:solidFill>
                  <a:srgbClr val="FF0000"/>
                </a:solidFill>
                <a:latin typeface="Carlito"/>
                <a:cs typeface="Carlito"/>
              </a:rPr>
              <a:t>and </a:t>
            </a:r>
            <a:r>
              <a:rPr dirty="0" sz="1100">
                <a:solidFill>
                  <a:srgbClr val="FF0000"/>
                </a:solidFill>
                <a:latin typeface="Carlito"/>
                <a:cs typeface="Carlito"/>
              </a:rPr>
              <a:t>Climate </a:t>
            </a:r>
            <a:r>
              <a:rPr dirty="0" sz="1100" spc="-5">
                <a:solidFill>
                  <a:srgbClr val="FF0000"/>
                </a:solidFill>
                <a:latin typeface="Carlito"/>
                <a:cs typeface="Carlito"/>
              </a:rPr>
              <a:t>Change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is a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conceptual and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legal  framework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under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international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human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rights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and their 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relationship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to global warming are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studied,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analyzed, and  addressed. Most international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statements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on human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rights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and  climate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change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have emphasized the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potential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adverse impacts of  climate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change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on the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rights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life,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food, water, health,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housing, 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development, and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self-determination. These rights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are enumerated  in the core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conventions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international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human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rights</a:t>
            </a:r>
            <a:r>
              <a:rPr dirty="0" sz="1100" spc="-1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law.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9676" y="3202051"/>
            <a:ext cx="4119245" cy="3294379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241300" marR="29845" indent="-229235">
              <a:lnSpc>
                <a:spcPct val="70100"/>
              </a:lnSpc>
              <a:spcBef>
                <a:spcPts val="4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100">
                <a:solidFill>
                  <a:srgbClr val="FF0000"/>
                </a:solidFill>
                <a:latin typeface="Carlito"/>
                <a:cs typeface="Carlito"/>
              </a:rPr>
              <a:t>2005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-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Inuit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activist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Sheila Watt-Cloutier filed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petition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to the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Inter- 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American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Commission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on Human Rights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seeking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relief "from</a:t>
            </a:r>
            <a:r>
              <a:rPr dirty="0" sz="1100" spc="-1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human 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rights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violations resulting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the impacts of global warming and  climate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change caused by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acts and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omissions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of the United</a:t>
            </a:r>
            <a:r>
              <a:rPr dirty="0" sz="1100" spc="-15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States.</a:t>
            </a:r>
            <a:endParaRPr sz="1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Arial"/>
              <a:buChar char="•"/>
            </a:pPr>
            <a:endParaRPr sz="800">
              <a:latin typeface="Carlito"/>
              <a:cs typeface="Carlito"/>
            </a:endParaRPr>
          </a:p>
          <a:p>
            <a:pPr marL="241300" marR="261620" indent="-229235">
              <a:lnSpc>
                <a:spcPct val="7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100">
                <a:solidFill>
                  <a:srgbClr val="FF0000"/>
                </a:solidFill>
                <a:latin typeface="Carlito"/>
                <a:cs typeface="Carlito"/>
              </a:rPr>
              <a:t>2005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- the Malé Declaration on the Human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Dimension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dirty="0" sz="1100" spc="-16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Global 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Climate Change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"stated explicitly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(and for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first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time in an 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international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agreement) that 'climate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change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has clear and 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immediate implications for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full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enjoyment of human</a:t>
            </a:r>
            <a:r>
              <a:rPr dirty="0" sz="1100" spc="-114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rights</a:t>
            </a:r>
            <a:endParaRPr sz="1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Arial"/>
              <a:buChar char="•"/>
            </a:pPr>
            <a:endParaRPr sz="800">
              <a:latin typeface="Carlito"/>
              <a:cs typeface="Carlito"/>
            </a:endParaRPr>
          </a:p>
          <a:p>
            <a:pPr marL="241300" marR="187325" indent="-229235">
              <a:lnSpc>
                <a:spcPct val="701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100">
                <a:solidFill>
                  <a:srgbClr val="FF0000"/>
                </a:solidFill>
                <a:latin typeface="Carlito"/>
                <a:cs typeface="Carlito"/>
              </a:rPr>
              <a:t>2006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- the UN Human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Rights Council (HRC) unanimously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adopted  Resolution 7/23, recognizing that "climate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change poses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an 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immediate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far-reaching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threat to people and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communities 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around the world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has implications for the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full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enjoyment of  human</a:t>
            </a:r>
            <a:r>
              <a:rPr dirty="0" sz="11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rights,"</a:t>
            </a:r>
            <a:endParaRPr sz="1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Arial"/>
              <a:buChar char="•"/>
            </a:pPr>
            <a:endParaRPr sz="800">
              <a:latin typeface="Carlito"/>
              <a:cs typeface="Carlito"/>
            </a:endParaRPr>
          </a:p>
          <a:p>
            <a:pPr marL="241300" marR="225425" indent="-229235">
              <a:lnSpc>
                <a:spcPct val="7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100">
                <a:solidFill>
                  <a:srgbClr val="FF0000"/>
                </a:solidFill>
                <a:latin typeface="Carlito"/>
                <a:cs typeface="Carlito"/>
              </a:rPr>
              <a:t>2009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-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HRC reaffirmed and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expanded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these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statements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with  resolutions 10/4 of 25 March 2009 and 18/22 of 30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September 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2011</a:t>
            </a:r>
            <a:endParaRPr sz="1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Arial"/>
              <a:buChar char="•"/>
            </a:pPr>
            <a:endParaRPr sz="800">
              <a:latin typeface="Carlito"/>
              <a:cs typeface="Carlito"/>
            </a:endParaRPr>
          </a:p>
          <a:p>
            <a:pPr marL="241300" marR="5080" indent="-229235">
              <a:lnSpc>
                <a:spcPct val="7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100">
                <a:solidFill>
                  <a:srgbClr val="FF0000"/>
                </a:solidFill>
                <a:latin typeface="Carlito"/>
                <a:cs typeface="Carlito"/>
              </a:rPr>
              <a:t>2015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- United Nations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Climate Change Conference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Paris: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the most  important indication of increasing awareness towards the 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relationship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between climate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change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and human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rights. The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Paris  Agreement</a:t>
            </a:r>
            <a:r>
              <a:rPr dirty="0" sz="1100" spc="-4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is the</a:t>
            </a:r>
            <a:r>
              <a:rPr dirty="0" sz="11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first</a:t>
            </a:r>
            <a:r>
              <a:rPr dirty="0" sz="11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climate</a:t>
            </a:r>
            <a:r>
              <a:rPr dirty="0" sz="1100" spc="-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agreement</a:t>
            </a:r>
            <a:r>
              <a:rPr dirty="0" sz="11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dirty="0" sz="1100" spc="-1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recognise</a:t>
            </a:r>
            <a:r>
              <a:rPr dirty="0" sz="1100" spc="-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dirty="0" sz="1100" spc="-1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relevance  of human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rights,</a:t>
            </a:r>
            <a:r>
              <a:rPr dirty="0" sz="110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stating</a:t>
            </a:r>
            <a:endParaRPr sz="1100">
              <a:latin typeface="Carlito"/>
              <a:cs typeface="Carlito"/>
            </a:endParaRPr>
          </a:p>
          <a:p>
            <a:pPr marL="241300" indent="-2292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100">
                <a:solidFill>
                  <a:srgbClr val="FF0000"/>
                </a:solidFill>
                <a:latin typeface="Carlito"/>
                <a:cs typeface="Carlito"/>
              </a:rPr>
              <a:t>2016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– Resolution 32/33: Human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rights </a:t>
            </a:r>
            <a:r>
              <a:rPr dirty="0" sz="1100">
                <a:solidFill>
                  <a:srgbClr val="FFFFFF"/>
                </a:solidFill>
                <a:latin typeface="Carlito"/>
                <a:cs typeface="Carlito"/>
              </a:rPr>
              <a:t>and climate</a:t>
            </a:r>
            <a:r>
              <a:rPr dirty="0" sz="1100" spc="-14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100" spc="-5">
                <a:solidFill>
                  <a:srgbClr val="FFFFFF"/>
                </a:solidFill>
                <a:latin typeface="Carlito"/>
                <a:cs typeface="Carlito"/>
              </a:rPr>
              <a:t>change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0055" y="969263"/>
            <a:ext cx="3709415" cy="4946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989067" y="6182969"/>
            <a:ext cx="3288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Carlito"/>
                <a:cs typeface="Carlito"/>
              </a:rPr>
              <a:t>Photo: </a:t>
            </a:r>
            <a:r>
              <a:rPr dirty="0" sz="900" spc="-5">
                <a:solidFill>
                  <a:srgbClr val="FFFFFF"/>
                </a:solidFill>
                <a:latin typeface="Carlito"/>
                <a:cs typeface="Carlito"/>
              </a:rPr>
              <a:t>https</a:t>
            </a:r>
            <a:r>
              <a:rPr dirty="0" sz="900" spc="-5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://w</a:t>
            </a:r>
            <a:r>
              <a:rPr dirty="0" sz="900" spc="-5">
                <a:solidFill>
                  <a:srgbClr val="FFFFFF"/>
                </a:solidFill>
                <a:latin typeface="Carlito"/>
                <a:cs typeface="Carlito"/>
              </a:rPr>
              <a:t>ww</a:t>
            </a:r>
            <a:r>
              <a:rPr dirty="0" sz="900" spc="-5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.adamgavin.c</a:t>
            </a:r>
            <a:r>
              <a:rPr dirty="0" sz="900" spc="-5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dirty="0" sz="900" spc="-5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m/blog/an-introduction-to-climate- </a:t>
            </a:r>
            <a:r>
              <a:rPr dirty="0" sz="900" spc="-5">
                <a:solidFill>
                  <a:srgbClr val="FFFFFF"/>
                </a:solidFill>
                <a:latin typeface="Carlito"/>
                <a:cs typeface="Carlito"/>
              </a:rPr>
              <a:t> change</a:t>
            </a:r>
            <a:endParaRPr sz="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995" y="448055"/>
            <a:ext cx="5741035" cy="2235835"/>
          </a:xfrm>
          <a:prstGeom prst="rect">
            <a:avLst/>
          </a:prstGeom>
          <a:solidFill>
            <a:srgbClr val="3A495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325120">
              <a:lnSpc>
                <a:spcPts val="2050"/>
              </a:lnSpc>
              <a:spcBef>
                <a:spcPts val="5"/>
              </a:spcBef>
            </a:pPr>
            <a:r>
              <a:rPr dirty="0" sz="1800" spc="-80">
                <a:solidFill>
                  <a:srgbClr val="FFFFFF"/>
                </a:solidFill>
                <a:latin typeface="Trebuchet MS"/>
                <a:cs typeface="Trebuchet MS"/>
              </a:rPr>
              <a:t>Erasmus+</a:t>
            </a:r>
            <a:endParaRPr sz="1800">
              <a:latin typeface="Trebuchet MS"/>
              <a:cs typeface="Trebuchet MS"/>
            </a:endParaRPr>
          </a:p>
          <a:p>
            <a:pPr marL="325120" marR="601345">
              <a:lnSpc>
                <a:spcPts val="1939"/>
              </a:lnSpc>
              <a:spcBef>
                <a:spcPts val="140"/>
              </a:spcBef>
            </a:pPr>
            <a:r>
              <a:rPr dirty="0" sz="1800" spc="-95">
                <a:solidFill>
                  <a:srgbClr val="FFFFFF"/>
                </a:solidFill>
                <a:latin typeface="Trebuchet MS"/>
                <a:cs typeface="Trebuchet MS"/>
              </a:rPr>
              <a:t>Cooperation</a:t>
            </a:r>
            <a:r>
              <a:rPr dirty="0" sz="180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dirty="0" sz="1800" spc="-1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Trebuchet MS"/>
                <a:cs typeface="Trebuchet MS"/>
              </a:rPr>
              <a:t>innovation</a:t>
            </a:r>
            <a:r>
              <a:rPr dirty="0" sz="180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dirty="0" sz="180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80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Trebuchet MS"/>
                <a:cs typeface="Trebuchet MS"/>
              </a:rPr>
              <a:t>exchange</a:t>
            </a:r>
            <a:r>
              <a:rPr dirty="0" sz="180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80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Trebuchet MS"/>
                <a:cs typeface="Trebuchet MS"/>
              </a:rPr>
              <a:t>good  </a:t>
            </a:r>
            <a:r>
              <a:rPr dirty="0" sz="1800" spc="-110">
                <a:solidFill>
                  <a:srgbClr val="FFFFFF"/>
                </a:solidFill>
                <a:latin typeface="Trebuchet MS"/>
                <a:cs typeface="Trebuchet MS"/>
              </a:rPr>
              <a:t>practices</a:t>
            </a:r>
            <a:r>
              <a:rPr dirty="0" sz="1800" spc="-1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65">
                <a:solidFill>
                  <a:srgbClr val="FFFFFF"/>
                </a:solidFill>
                <a:latin typeface="Trebuchet MS"/>
                <a:cs typeface="Trebuchet MS"/>
              </a:rPr>
              <a:t>KA229</a:t>
            </a:r>
            <a:endParaRPr sz="1800">
              <a:latin typeface="Trebuchet MS"/>
              <a:cs typeface="Trebuchet MS"/>
            </a:endParaRPr>
          </a:p>
          <a:p>
            <a:pPr marL="325120">
              <a:lnSpc>
                <a:spcPts val="1920"/>
              </a:lnSpc>
            </a:pPr>
            <a:r>
              <a:rPr dirty="0" sz="1800" spc="-80">
                <a:solidFill>
                  <a:srgbClr val="FFFFFF"/>
                </a:solidFill>
                <a:latin typeface="Trebuchet MS"/>
                <a:cs typeface="Trebuchet MS"/>
              </a:rPr>
              <a:t>School </a:t>
            </a:r>
            <a:r>
              <a:rPr dirty="0" sz="1800" spc="-110">
                <a:solidFill>
                  <a:srgbClr val="FFFFFF"/>
                </a:solidFill>
                <a:latin typeface="Trebuchet MS"/>
                <a:cs typeface="Trebuchet MS"/>
              </a:rPr>
              <a:t>Exchange</a:t>
            </a:r>
            <a:r>
              <a:rPr dirty="0" sz="1800" spc="-3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Trebuchet MS"/>
                <a:cs typeface="Trebuchet MS"/>
              </a:rPr>
              <a:t>Partnerships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219444" y="448055"/>
            <a:ext cx="2580640" cy="2230120"/>
            <a:chOff x="6219444" y="448055"/>
            <a:chExt cx="2580640" cy="2230120"/>
          </a:xfrm>
        </p:grpSpPr>
        <p:sp>
          <p:nvSpPr>
            <p:cNvPr id="4" name="object 4"/>
            <p:cNvSpPr/>
            <p:nvPr/>
          </p:nvSpPr>
          <p:spPr>
            <a:xfrm>
              <a:off x="6219444" y="448055"/>
              <a:ext cx="2580640" cy="2230120"/>
            </a:xfrm>
            <a:custGeom>
              <a:avLst/>
              <a:gdLst/>
              <a:ahLst/>
              <a:cxnLst/>
              <a:rect l="l" t="t" r="r" b="b"/>
              <a:pathLst>
                <a:path w="2580640" h="2230120">
                  <a:moveTo>
                    <a:pt x="2580131" y="0"/>
                  </a:moveTo>
                  <a:lnTo>
                    <a:pt x="0" y="0"/>
                  </a:lnTo>
                  <a:lnTo>
                    <a:pt x="0" y="2229612"/>
                  </a:lnTo>
                  <a:lnTo>
                    <a:pt x="2580131" y="2229612"/>
                  </a:lnTo>
                  <a:lnTo>
                    <a:pt x="2580131" y="0"/>
                  </a:lnTo>
                  <a:close/>
                </a:path>
              </a:pathLst>
            </a:custGeom>
            <a:solidFill>
              <a:srgbClr val="DDF80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27292" y="612647"/>
              <a:ext cx="1964436" cy="19004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50520" y="2862072"/>
            <a:ext cx="5739765" cy="3538854"/>
          </a:xfrm>
          <a:prstGeom prst="rect">
            <a:avLst/>
          </a:prstGeom>
          <a:solidFill>
            <a:srgbClr val="7E7E7E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23850" marR="342265">
              <a:lnSpc>
                <a:spcPts val="2270"/>
              </a:lnSpc>
            </a:pPr>
            <a:r>
              <a:rPr dirty="0" sz="2100" spc="-5">
                <a:latin typeface="Carlito"/>
                <a:cs typeface="Carlito"/>
              </a:rPr>
              <a:t>The </a:t>
            </a:r>
            <a:r>
              <a:rPr dirty="0" sz="2100" spc="-10">
                <a:latin typeface="Carlito"/>
                <a:cs typeface="Carlito"/>
              </a:rPr>
              <a:t>presentation was prepared by </a:t>
            </a:r>
            <a:r>
              <a:rPr dirty="0" sz="2100" spc="-5">
                <a:latin typeface="Carlito"/>
                <a:cs typeface="Carlito"/>
              </a:rPr>
              <a:t>teams </a:t>
            </a:r>
            <a:r>
              <a:rPr dirty="0" sz="2100" spc="-15">
                <a:latin typeface="Carlito"/>
                <a:cs typeface="Carlito"/>
              </a:rPr>
              <a:t>from  </a:t>
            </a:r>
            <a:r>
              <a:rPr dirty="0" sz="2100" spc="-10">
                <a:latin typeface="Carlito"/>
                <a:cs typeface="Carlito"/>
              </a:rPr>
              <a:t>Poland, France, </a:t>
            </a:r>
            <a:r>
              <a:rPr dirty="0" sz="2100" spc="-5">
                <a:latin typeface="Carlito"/>
                <a:cs typeface="Carlito"/>
              </a:rPr>
              <a:t>Greece, Bulgaria, Belgium </a:t>
            </a:r>
            <a:r>
              <a:rPr dirty="0" sz="2100">
                <a:latin typeface="Carlito"/>
                <a:cs typeface="Carlito"/>
              </a:rPr>
              <a:t>and  </a:t>
            </a:r>
            <a:r>
              <a:rPr dirty="0" sz="2100" spc="-5">
                <a:latin typeface="Carlito"/>
                <a:cs typeface="Carlito"/>
              </a:rPr>
              <a:t>Italy </a:t>
            </a:r>
            <a:r>
              <a:rPr dirty="0" sz="2100">
                <a:latin typeface="Carlito"/>
                <a:cs typeface="Carlito"/>
              </a:rPr>
              <a:t>as </a:t>
            </a:r>
            <a:r>
              <a:rPr dirty="0" sz="2100" spc="-5">
                <a:latin typeface="Carlito"/>
                <a:cs typeface="Carlito"/>
              </a:rPr>
              <a:t>part of </a:t>
            </a:r>
            <a:r>
              <a:rPr dirty="0" sz="2100">
                <a:latin typeface="Carlito"/>
                <a:cs typeface="Carlito"/>
              </a:rPr>
              <a:t>the </a:t>
            </a:r>
            <a:r>
              <a:rPr dirty="0" sz="2100" spc="-10">
                <a:latin typeface="Carlito"/>
                <a:cs typeface="Carlito"/>
              </a:rPr>
              <a:t>project </a:t>
            </a:r>
            <a:r>
              <a:rPr dirty="0" sz="2100" spc="-5">
                <a:latin typeface="Carlito"/>
                <a:cs typeface="Carlito"/>
              </a:rPr>
              <a:t>implementation:  </a:t>
            </a:r>
            <a:r>
              <a:rPr dirty="0" sz="2100" spc="-10" b="1">
                <a:latin typeface="Carlito"/>
                <a:cs typeface="Carlito"/>
              </a:rPr>
              <a:t>"Climate </a:t>
            </a:r>
            <a:r>
              <a:rPr dirty="0" sz="2100" b="1">
                <a:latin typeface="Carlito"/>
                <a:cs typeface="Carlito"/>
              </a:rPr>
              <a:t>is a </a:t>
            </a:r>
            <a:r>
              <a:rPr dirty="0" sz="2100" spc="-5" b="1">
                <a:latin typeface="Carlito"/>
                <a:cs typeface="Carlito"/>
              </a:rPr>
              <a:t>topic</a:t>
            </a:r>
            <a:r>
              <a:rPr dirty="0" sz="2100" spc="-30" b="1">
                <a:latin typeface="Carlito"/>
                <a:cs typeface="Carlito"/>
              </a:rPr>
              <a:t> </a:t>
            </a:r>
            <a:r>
              <a:rPr dirty="0" sz="2100" b="1">
                <a:latin typeface="Carlito"/>
                <a:cs typeface="Carlito"/>
              </a:rPr>
              <a:t>!"</a:t>
            </a:r>
            <a:endParaRPr sz="2100">
              <a:latin typeface="Carlito"/>
              <a:cs typeface="Carlito"/>
            </a:endParaRPr>
          </a:p>
          <a:p>
            <a:pPr marL="323850">
              <a:lnSpc>
                <a:spcPts val="2230"/>
              </a:lnSpc>
            </a:pPr>
            <a:r>
              <a:rPr dirty="0" sz="2100" spc="-5">
                <a:latin typeface="Carlito"/>
                <a:cs typeface="Carlito"/>
              </a:rPr>
              <a:t>2019-1-PL01-KA229-064863</a:t>
            </a:r>
            <a:endParaRPr sz="21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Carlito"/>
              <a:cs typeface="Carlito"/>
            </a:endParaRPr>
          </a:p>
          <a:p>
            <a:pPr marL="2261235">
              <a:lnSpc>
                <a:spcPct val="100000"/>
              </a:lnSpc>
            </a:pPr>
            <a:r>
              <a:rPr dirty="0" sz="1000" spc="-5">
                <a:latin typeface="Carlito"/>
                <a:cs typeface="Carlito"/>
              </a:rPr>
              <a:t>Source and photos:</a:t>
            </a:r>
            <a:r>
              <a:rPr dirty="0" sz="1000" spc="-10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</a:rPr>
              <a:t>https:</a:t>
            </a:r>
            <a:r>
              <a:rPr dirty="0" sz="1000" spc="-5">
                <a:latin typeface="Carlito"/>
                <a:cs typeface="Carlito"/>
                <a:hlinkClick r:id="rId3"/>
              </a:rPr>
              <a:t>//w</a:t>
            </a:r>
            <a:r>
              <a:rPr dirty="0" sz="1000" spc="-5">
                <a:latin typeface="Carlito"/>
                <a:cs typeface="Carlito"/>
              </a:rPr>
              <a:t>w</a:t>
            </a:r>
            <a:r>
              <a:rPr dirty="0" sz="1000" spc="-5">
                <a:latin typeface="Carlito"/>
                <a:cs typeface="Carlito"/>
                <a:hlinkClick r:id="rId3"/>
              </a:rPr>
              <a:t>w.twenty20.com/photos/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19444" y="2865120"/>
            <a:ext cx="2580640" cy="2230120"/>
            <a:chOff x="6219444" y="2865120"/>
            <a:chExt cx="2580640" cy="2230120"/>
          </a:xfrm>
        </p:grpSpPr>
        <p:sp>
          <p:nvSpPr>
            <p:cNvPr id="8" name="object 8"/>
            <p:cNvSpPr/>
            <p:nvPr/>
          </p:nvSpPr>
          <p:spPr>
            <a:xfrm>
              <a:off x="6219444" y="2865120"/>
              <a:ext cx="2580640" cy="2230120"/>
            </a:xfrm>
            <a:custGeom>
              <a:avLst/>
              <a:gdLst/>
              <a:ahLst/>
              <a:cxnLst/>
              <a:rect l="l" t="t" r="r" b="b"/>
              <a:pathLst>
                <a:path w="2580640" h="2230120">
                  <a:moveTo>
                    <a:pt x="2580131" y="0"/>
                  </a:moveTo>
                  <a:lnTo>
                    <a:pt x="0" y="0"/>
                  </a:lnTo>
                  <a:lnTo>
                    <a:pt x="0" y="2229611"/>
                  </a:lnTo>
                  <a:lnTo>
                    <a:pt x="2580131" y="2229611"/>
                  </a:lnTo>
                  <a:lnTo>
                    <a:pt x="2580131" y="0"/>
                  </a:lnTo>
                  <a:close/>
                </a:path>
              </a:pathLst>
            </a:custGeom>
            <a:solidFill>
              <a:srgbClr val="DDF804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67272" y="3694176"/>
              <a:ext cx="2284476" cy="571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6219444" y="5257800"/>
            <a:ext cx="1226820" cy="1141730"/>
          </a:xfrm>
          <a:custGeom>
            <a:avLst/>
            <a:gdLst/>
            <a:ahLst/>
            <a:cxnLst/>
            <a:rect l="l" t="t" r="r" b="b"/>
            <a:pathLst>
              <a:path w="1226820" h="1141729">
                <a:moveTo>
                  <a:pt x="1226820" y="0"/>
                </a:moveTo>
                <a:lnTo>
                  <a:pt x="0" y="0"/>
                </a:lnTo>
                <a:lnTo>
                  <a:pt x="0" y="1141476"/>
                </a:lnTo>
                <a:lnTo>
                  <a:pt x="1226820" y="1141476"/>
                </a:lnTo>
                <a:lnTo>
                  <a:pt x="1226820" y="0"/>
                </a:lnTo>
                <a:close/>
              </a:path>
            </a:pathLst>
          </a:custGeom>
          <a:solidFill>
            <a:srgbClr val="DDF8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756" y="5256276"/>
            <a:ext cx="1226820" cy="1143000"/>
          </a:xfrm>
          <a:custGeom>
            <a:avLst/>
            <a:gdLst/>
            <a:ahLst/>
            <a:cxnLst/>
            <a:rect l="l" t="t" r="r" b="b"/>
            <a:pathLst>
              <a:path w="1226820" h="1143000">
                <a:moveTo>
                  <a:pt x="1226820" y="0"/>
                </a:moveTo>
                <a:lnTo>
                  <a:pt x="0" y="0"/>
                </a:lnTo>
                <a:lnTo>
                  <a:pt x="0" y="1143000"/>
                </a:lnTo>
                <a:lnTo>
                  <a:pt x="1226820" y="1143000"/>
                </a:lnTo>
                <a:lnTo>
                  <a:pt x="1226820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84475" y="5627928"/>
            <a:ext cx="35750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95">
                <a:solidFill>
                  <a:srgbClr val="FFFFFF"/>
                </a:solidFill>
                <a:latin typeface="Trebuchet MS"/>
                <a:cs typeface="Trebuchet MS"/>
              </a:rPr>
              <a:t>What </a:t>
            </a:r>
            <a:r>
              <a:rPr dirty="0" sz="2800" spc="-16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dirty="0" sz="2800" spc="-110">
                <a:solidFill>
                  <a:srgbClr val="FFFFFF"/>
                </a:solidFill>
                <a:latin typeface="Trebuchet MS"/>
                <a:cs typeface="Trebuchet MS"/>
              </a:rPr>
              <a:t>Human</a:t>
            </a:r>
            <a:r>
              <a:rPr dirty="0" sz="2800" spc="-4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75">
                <a:solidFill>
                  <a:srgbClr val="FFFFFF"/>
                </a:solidFill>
                <a:latin typeface="Trebuchet MS"/>
                <a:cs typeface="Trebuchet MS"/>
              </a:rPr>
              <a:t>Rights?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0248" y="620268"/>
            <a:ext cx="8223884" cy="4876800"/>
            <a:chOff x="460248" y="620268"/>
            <a:chExt cx="8223884" cy="4876800"/>
          </a:xfrm>
        </p:grpSpPr>
        <p:sp>
          <p:nvSpPr>
            <p:cNvPr id="5" name="object 5"/>
            <p:cNvSpPr/>
            <p:nvPr/>
          </p:nvSpPr>
          <p:spPr>
            <a:xfrm>
              <a:off x="480060" y="640080"/>
              <a:ext cx="8183880" cy="48371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0154" y="630174"/>
              <a:ext cx="8204200" cy="4857115"/>
            </a:xfrm>
            <a:custGeom>
              <a:avLst/>
              <a:gdLst/>
              <a:ahLst/>
              <a:cxnLst/>
              <a:rect l="l" t="t" r="r" b="b"/>
              <a:pathLst>
                <a:path w="8204200" h="4857115">
                  <a:moveTo>
                    <a:pt x="0" y="4856988"/>
                  </a:moveTo>
                  <a:lnTo>
                    <a:pt x="8203692" y="4856988"/>
                  </a:lnTo>
                  <a:lnTo>
                    <a:pt x="8203692" y="0"/>
                  </a:lnTo>
                  <a:lnTo>
                    <a:pt x="0" y="0"/>
                  </a:lnTo>
                  <a:lnTo>
                    <a:pt x="0" y="4856988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7476" y="416559"/>
            <a:ext cx="5402580" cy="6043930"/>
          </a:xfrm>
          <a:custGeom>
            <a:avLst/>
            <a:gdLst/>
            <a:ahLst/>
            <a:cxnLst/>
            <a:rect l="l" t="t" r="r" b="b"/>
            <a:pathLst>
              <a:path w="5402580" h="6043930">
                <a:moveTo>
                  <a:pt x="5339334" y="62738"/>
                </a:moveTo>
                <a:lnTo>
                  <a:pt x="63246" y="62738"/>
                </a:lnTo>
                <a:lnTo>
                  <a:pt x="63246" y="5980430"/>
                </a:lnTo>
                <a:lnTo>
                  <a:pt x="5339334" y="5980430"/>
                </a:lnTo>
                <a:lnTo>
                  <a:pt x="5339334" y="62738"/>
                </a:lnTo>
                <a:close/>
              </a:path>
              <a:path w="5402580" h="6043930">
                <a:moveTo>
                  <a:pt x="5402580" y="0"/>
                </a:moveTo>
                <a:lnTo>
                  <a:pt x="0" y="0"/>
                </a:lnTo>
                <a:lnTo>
                  <a:pt x="0" y="25400"/>
                </a:lnTo>
                <a:lnTo>
                  <a:pt x="0" y="6018530"/>
                </a:lnTo>
                <a:lnTo>
                  <a:pt x="0" y="6043930"/>
                </a:lnTo>
                <a:lnTo>
                  <a:pt x="5402580" y="6043930"/>
                </a:lnTo>
                <a:lnTo>
                  <a:pt x="5402580" y="6018530"/>
                </a:lnTo>
                <a:lnTo>
                  <a:pt x="25273" y="6018530"/>
                </a:lnTo>
                <a:lnTo>
                  <a:pt x="25273" y="25400"/>
                </a:lnTo>
                <a:lnTo>
                  <a:pt x="5377307" y="25400"/>
                </a:lnTo>
                <a:lnTo>
                  <a:pt x="5377307" y="6018377"/>
                </a:lnTo>
                <a:lnTo>
                  <a:pt x="5402580" y="6018377"/>
                </a:lnTo>
                <a:lnTo>
                  <a:pt x="5402580" y="25400"/>
                </a:lnTo>
                <a:lnTo>
                  <a:pt x="5402580" y="24765"/>
                </a:lnTo>
                <a:lnTo>
                  <a:pt x="540258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2696" y="1046480"/>
            <a:ext cx="3821429" cy="1300480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 sz="4400" spc="-114">
                <a:solidFill>
                  <a:srgbClr val="FFFFFF"/>
                </a:solidFill>
              </a:rPr>
              <a:t>A </a:t>
            </a:r>
            <a:r>
              <a:rPr dirty="0" sz="4400" spc="-245">
                <a:solidFill>
                  <a:srgbClr val="FFFFFF"/>
                </a:solidFill>
              </a:rPr>
              <a:t>Brief </a:t>
            </a:r>
            <a:r>
              <a:rPr dirty="0" sz="4400" spc="-200">
                <a:solidFill>
                  <a:srgbClr val="FFFFFF"/>
                </a:solidFill>
              </a:rPr>
              <a:t>History</a:t>
            </a:r>
            <a:r>
              <a:rPr dirty="0" sz="4400" spc="-710">
                <a:solidFill>
                  <a:srgbClr val="FFFFFF"/>
                </a:solidFill>
              </a:rPr>
              <a:t> </a:t>
            </a:r>
            <a:r>
              <a:rPr dirty="0" sz="4400" spc="-195">
                <a:solidFill>
                  <a:srgbClr val="FFFFFF"/>
                </a:solidFill>
              </a:rPr>
              <a:t>of  </a:t>
            </a:r>
            <a:r>
              <a:rPr dirty="0" sz="4400" spc="-165">
                <a:solidFill>
                  <a:srgbClr val="FFFFFF"/>
                </a:solidFill>
              </a:rPr>
              <a:t>Human</a:t>
            </a:r>
            <a:r>
              <a:rPr dirty="0" sz="4400" spc="-360">
                <a:solidFill>
                  <a:srgbClr val="FFFFFF"/>
                </a:solidFill>
              </a:rPr>
              <a:t> </a:t>
            </a:r>
            <a:r>
              <a:rPr dirty="0" sz="4400" spc="-204">
                <a:solidFill>
                  <a:srgbClr val="FFFFFF"/>
                </a:solidFill>
              </a:rPr>
              <a:t>Rights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73023" y="478536"/>
            <a:ext cx="2324100" cy="278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72890" y="2640329"/>
            <a:ext cx="3422015" cy="0"/>
          </a:xfrm>
          <a:custGeom>
            <a:avLst/>
            <a:gdLst/>
            <a:ahLst/>
            <a:cxnLst/>
            <a:rect l="l" t="t" r="r" b="b"/>
            <a:pathLst>
              <a:path w="3422015" h="0">
                <a:moveTo>
                  <a:pt x="0" y="0"/>
                </a:moveTo>
                <a:lnTo>
                  <a:pt x="3421888" y="0"/>
                </a:lnTo>
              </a:path>
            </a:pathLst>
          </a:custGeom>
          <a:ln w="22860">
            <a:solidFill>
              <a:srgbClr val="E7E6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1188" y="4280915"/>
            <a:ext cx="2747772" cy="1406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052696" y="2790825"/>
            <a:ext cx="4090035" cy="289750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1300" marR="39370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Cyrus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Great,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known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today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as the 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Cyrus Cylinder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first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king of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Persia, 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freed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slaves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of Babylon,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539</a:t>
            </a:r>
            <a:r>
              <a:rPr dirty="0" sz="1800" spc="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B.C</a:t>
            </a:r>
            <a:endParaRPr sz="1800">
              <a:latin typeface="Carlito"/>
              <a:cs typeface="Carlito"/>
            </a:endParaRPr>
          </a:p>
          <a:p>
            <a:pPr marL="241300" marR="5080" indent="-228600">
              <a:lnSpc>
                <a:spcPct val="90000"/>
              </a:lnSpc>
              <a:spcBef>
                <a:spcPts val="9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Babylon,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the idea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of human rights  spread quickly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India, Greece and  eventually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Rome.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There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concept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“natural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law”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arose,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observation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fact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that people tended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follow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certain  unwritten laws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course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life,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dirty="0" sz="1800" spc="-15">
                <a:solidFill>
                  <a:srgbClr val="FFFFFF"/>
                </a:solidFill>
                <a:latin typeface="Carlito"/>
                <a:cs typeface="Carlito"/>
              </a:rPr>
              <a:t>Roman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law was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based on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rational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ideas  derived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dirty="0" sz="18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800" spc="-10">
                <a:solidFill>
                  <a:srgbClr val="FFFFFF"/>
                </a:solidFill>
                <a:latin typeface="Carlito"/>
                <a:cs typeface="Carlito"/>
              </a:rPr>
              <a:t>nature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dirty="0" sz="1800" spc="3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rlito"/>
                <a:cs typeface="Carlito"/>
              </a:rPr>
              <a:t>things.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7476" y="416559"/>
            <a:ext cx="5402580" cy="6043930"/>
            <a:chOff x="3427476" y="416559"/>
            <a:chExt cx="5402580" cy="6043930"/>
          </a:xfrm>
        </p:grpSpPr>
        <p:sp>
          <p:nvSpPr>
            <p:cNvPr id="3" name="object 3"/>
            <p:cNvSpPr/>
            <p:nvPr/>
          </p:nvSpPr>
          <p:spPr>
            <a:xfrm>
              <a:off x="3427476" y="416559"/>
              <a:ext cx="5402580" cy="6043930"/>
            </a:xfrm>
            <a:custGeom>
              <a:avLst/>
              <a:gdLst/>
              <a:ahLst/>
              <a:cxnLst/>
              <a:rect l="l" t="t" r="r" b="b"/>
              <a:pathLst>
                <a:path w="5402580" h="6043930">
                  <a:moveTo>
                    <a:pt x="5339334" y="62738"/>
                  </a:moveTo>
                  <a:lnTo>
                    <a:pt x="63246" y="62738"/>
                  </a:lnTo>
                  <a:lnTo>
                    <a:pt x="63246" y="5980430"/>
                  </a:lnTo>
                  <a:lnTo>
                    <a:pt x="5339334" y="5980430"/>
                  </a:lnTo>
                  <a:lnTo>
                    <a:pt x="5339334" y="62738"/>
                  </a:lnTo>
                  <a:close/>
                </a:path>
                <a:path w="5402580" h="6043930">
                  <a:moveTo>
                    <a:pt x="540258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6018530"/>
                  </a:lnTo>
                  <a:lnTo>
                    <a:pt x="0" y="6043930"/>
                  </a:lnTo>
                  <a:lnTo>
                    <a:pt x="5402580" y="6043930"/>
                  </a:lnTo>
                  <a:lnTo>
                    <a:pt x="5402580" y="6018530"/>
                  </a:lnTo>
                  <a:lnTo>
                    <a:pt x="25273" y="6018530"/>
                  </a:lnTo>
                  <a:lnTo>
                    <a:pt x="25273" y="25400"/>
                  </a:lnTo>
                  <a:lnTo>
                    <a:pt x="5377307" y="25400"/>
                  </a:lnTo>
                  <a:lnTo>
                    <a:pt x="5377307" y="6018377"/>
                  </a:lnTo>
                  <a:lnTo>
                    <a:pt x="5402580" y="6018377"/>
                  </a:lnTo>
                  <a:lnTo>
                    <a:pt x="5402580" y="25400"/>
                  </a:lnTo>
                  <a:lnTo>
                    <a:pt x="5402580" y="24765"/>
                  </a:lnTo>
                  <a:lnTo>
                    <a:pt x="540258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72890" y="2640330"/>
              <a:ext cx="3422015" cy="0"/>
            </a:xfrm>
            <a:custGeom>
              <a:avLst/>
              <a:gdLst/>
              <a:ahLst/>
              <a:cxnLst/>
              <a:rect l="l" t="t" r="r" b="b"/>
              <a:pathLst>
                <a:path w="3422015" h="0">
                  <a:moveTo>
                    <a:pt x="0" y="0"/>
                  </a:moveTo>
                  <a:lnTo>
                    <a:pt x="3421888" y="0"/>
                  </a:lnTo>
                </a:path>
              </a:pathLst>
            </a:custGeom>
            <a:ln w="22860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490721" y="479298"/>
            <a:ext cx="5276215" cy="591820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4450">
              <a:latin typeface="Times New Roman"/>
              <a:cs typeface="Times New Roman"/>
            </a:endParaRPr>
          </a:p>
          <a:p>
            <a:pPr marL="574675" marR="899160">
              <a:lnSpc>
                <a:spcPts val="4750"/>
              </a:lnSpc>
            </a:pPr>
            <a:r>
              <a:rPr dirty="0" sz="4400" spc="-114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4400" spc="-245">
                <a:solidFill>
                  <a:srgbClr val="FFFFFF"/>
                </a:solidFill>
                <a:latin typeface="Trebuchet MS"/>
                <a:cs typeface="Trebuchet MS"/>
              </a:rPr>
              <a:t>Brief </a:t>
            </a:r>
            <a:r>
              <a:rPr dirty="0" sz="4400" spc="-204">
                <a:solidFill>
                  <a:srgbClr val="FFFFFF"/>
                </a:solidFill>
                <a:latin typeface="Trebuchet MS"/>
                <a:cs typeface="Trebuchet MS"/>
              </a:rPr>
              <a:t>History</a:t>
            </a:r>
            <a:r>
              <a:rPr dirty="0" sz="4400" spc="-6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195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dirty="0" sz="4400" spc="-165">
                <a:solidFill>
                  <a:srgbClr val="FFFFFF"/>
                </a:solidFill>
                <a:latin typeface="Trebuchet MS"/>
                <a:cs typeface="Trebuchet MS"/>
              </a:rPr>
              <a:t>Human</a:t>
            </a:r>
            <a:r>
              <a:rPr dirty="0" sz="4400" spc="-3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400" spc="-204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endParaRPr sz="4400">
              <a:latin typeface="Trebuchet MS"/>
              <a:cs typeface="Trebuchet MS"/>
            </a:endParaRPr>
          </a:p>
          <a:p>
            <a:pPr marL="803275" indent="-228600">
              <a:lnSpc>
                <a:spcPct val="100000"/>
              </a:lnSpc>
              <a:spcBef>
                <a:spcPts val="3690"/>
              </a:spcBef>
              <a:buFont typeface="Arial"/>
              <a:buChar char="•"/>
              <a:tabLst>
                <a:tab pos="802640" algn="l"/>
                <a:tab pos="803275" algn="l"/>
              </a:tabLst>
            </a:pP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Documents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asserting individual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rights, such</a:t>
            </a:r>
            <a:r>
              <a:rPr dirty="0" sz="15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Carlito"/>
                <a:cs typeface="Carlito"/>
              </a:rPr>
              <a:t>as:</a:t>
            </a:r>
            <a:endParaRPr sz="1500">
              <a:latin typeface="Carlito"/>
              <a:cs typeface="Carlito"/>
            </a:endParaRPr>
          </a:p>
          <a:p>
            <a:pPr marL="803275" indent="-228600">
              <a:lnSpc>
                <a:spcPct val="100000"/>
              </a:lnSpc>
              <a:spcBef>
                <a:spcPts val="820"/>
              </a:spcBef>
              <a:buChar char="-"/>
              <a:tabLst>
                <a:tab pos="802640" algn="l"/>
                <a:tab pos="803275" algn="l"/>
              </a:tabLst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The Magna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Carta</a:t>
            </a:r>
            <a:r>
              <a:rPr dirty="0" sz="1500" spc="-7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(1215)</a:t>
            </a:r>
            <a:endParaRPr sz="1500">
              <a:latin typeface="Carlito"/>
              <a:cs typeface="Carlito"/>
            </a:endParaRPr>
          </a:p>
          <a:p>
            <a:pPr marL="803275" indent="-228600">
              <a:lnSpc>
                <a:spcPct val="100000"/>
              </a:lnSpc>
              <a:spcBef>
                <a:spcPts val="830"/>
              </a:spcBef>
              <a:buChar char="-"/>
              <a:tabLst>
                <a:tab pos="802640" algn="l"/>
                <a:tab pos="803275" algn="l"/>
              </a:tabLst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Petition of Right</a:t>
            </a:r>
            <a:r>
              <a:rPr dirty="0" sz="1500" spc="-5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(1628)</a:t>
            </a:r>
            <a:endParaRPr sz="1500">
              <a:latin typeface="Carlito"/>
              <a:cs typeface="Carlito"/>
            </a:endParaRPr>
          </a:p>
          <a:p>
            <a:pPr marL="803275" indent="-228600">
              <a:lnSpc>
                <a:spcPct val="100000"/>
              </a:lnSpc>
              <a:spcBef>
                <a:spcPts val="815"/>
              </a:spcBef>
              <a:buChar char="-"/>
              <a:tabLst>
                <a:tab pos="802640" algn="l"/>
                <a:tab pos="803275" algn="l"/>
              </a:tabLst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The US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Constitution</a:t>
            </a:r>
            <a:r>
              <a:rPr dirty="0" sz="1500" spc="-6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(1787)</a:t>
            </a:r>
            <a:endParaRPr sz="1500">
              <a:latin typeface="Carlito"/>
              <a:cs typeface="Carlito"/>
            </a:endParaRPr>
          </a:p>
          <a:p>
            <a:pPr marL="803275" marR="725170" indent="-228600">
              <a:lnSpc>
                <a:spcPts val="1620"/>
              </a:lnSpc>
              <a:spcBef>
                <a:spcPts val="1019"/>
              </a:spcBef>
              <a:buChar char="-"/>
              <a:tabLst>
                <a:tab pos="802640" algn="l"/>
                <a:tab pos="803275" algn="l"/>
              </a:tabLst>
            </a:pP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French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Declaration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the Rights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Man</a:t>
            </a:r>
            <a:r>
              <a:rPr dirty="0" sz="1500" spc="-8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dirty="0" sz="150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Citizen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 (1789)</a:t>
            </a:r>
            <a:endParaRPr sz="1500">
              <a:latin typeface="Carlito"/>
              <a:cs typeface="Carlito"/>
            </a:endParaRPr>
          </a:p>
          <a:p>
            <a:pPr marL="803275" indent="-228600">
              <a:lnSpc>
                <a:spcPct val="100000"/>
              </a:lnSpc>
              <a:spcBef>
                <a:spcPts val="805"/>
              </a:spcBef>
              <a:buChar char="-"/>
              <a:tabLst>
                <a:tab pos="802640" algn="l"/>
                <a:tab pos="803275" algn="l"/>
              </a:tabLst>
            </a:pP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The US Bill of Rights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(1791)</a:t>
            </a:r>
            <a:endParaRPr sz="1500">
              <a:latin typeface="Carlito"/>
              <a:cs typeface="Carlito"/>
            </a:endParaRPr>
          </a:p>
          <a:p>
            <a:pPr marL="803275" indent="-228600">
              <a:lnSpc>
                <a:spcPct val="100000"/>
              </a:lnSpc>
              <a:spcBef>
                <a:spcPts val="815"/>
              </a:spcBef>
              <a:buChar char="-"/>
              <a:tabLst>
                <a:tab pos="802640" algn="l"/>
                <a:tab pos="803275" algn="l"/>
              </a:tabLst>
            </a:pP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First Geneva Convention</a:t>
            </a:r>
            <a:r>
              <a:rPr dirty="0" sz="1500" spc="-2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(1864)</a:t>
            </a:r>
            <a:endParaRPr sz="1500">
              <a:latin typeface="Carlito"/>
              <a:cs typeface="Carlito"/>
            </a:endParaRPr>
          </a:p>
          <a:p>
            <a:pPr marL="804545" indent="-230504">
              <a:lnSpc>
                <a:spcPct val="100000"/>
              </a:lnSpc>
              <a:spcBef>
                <a:spcPts val="820"/>
              </a:spcBef>
              <a:buChar char="-"/>
              <a:tabLst>
                <a:tab pos="804545" algn="l"/>
                <a:tab pos="805180" algn="l"/>
              </a:tabLst>
            </a:pP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dirty="0" sz="1500" spc="-10">
                <a:solidFill>
                  <a:srgbClr val="FFFFFF"/>
                </a:solidFill>
                <a:latin typeface="Carlito"/>
                <a:cs typeface="Carlito"/>
              </a:rPr>
              <a:t>Universal Declaration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of Human Rights</a:t>
            </a:r>
            <a:r>
              <a:rPr dirty="0" sz="1500" spc="-2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Carlito"/>
                <a:cs typeface="Carlito"/>
              </a:rPr>
              <a:t>(1948)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" y="367284"/>
            <a:ext cx="2601468" cy="2788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4340" y="3892296"/>
            <a:ext cx="2746248" cy="1895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13080" y="3182569"/>
            <a:ext cx="242760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rlito"/>
                <a:cs typeface="Carlito"/>
              </a:rPr>
              <a:t>Magna Carta, </a:t>
            </a:r>
            <a:r>
              <a:rPr dirty="0" sz="900">
                <a:latin typeface="Carlito"/>
                <a:cs typeface="Carlito"/>
              </a:rPr>
              <a:t>or </a:t>
            </a:r>
            <a:r>
              <a:rPr dirty="0" sz="900" spc="-5">
                <a:latin typeface="Carlito"/>
                <a:cs typeface="Carlito"/>
              </a:rPr>
              <a:t>“Great Charter,” signed by the King  </a:t>
            </a:r>
            <a:r>
              <a:rPr dirty="0" sz="900">
                <a:latin typeface="Carlito"/>
                <a:cs typeface="Carlito"/>
              </a:rPr>
              <a:t>of </a:t>
            </a:r>
            <a:r>
              <a:rPr dirty="0" sz="900" spc="-5">
                <a:latin typeface="Carlito"/>
                <a:cs typeface="Carlito"/>
              </a:rPr>
              <a:t>England in </a:t>
            </a:r>
            <a:r>
              <a:rPr dirty="0" sz="900">
                <a:latin typeface="Carlito"/>
                <a:cs typeface="Carlito"/>
              </a:rPr>
              <a:t>1215, was a </a:t>
            </a:r>
            <a:r>
              <a:rPr dirty="0" sz="900" spc="-5">
                <a:latin typeface="Carlito"/>
                <a:cs typeface="Carlito"/>
              </a:rPr>
              <a:t>turning point in human  rights.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785" y="5878474"/>
            <a:ext cx="24828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8640" marR="5080" indent="-536575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rlito"/>
                <a:cs typeface="Carlito"/>
              </a:rPr>
              <a:t>In 1628 </a:t>
            </a:r>
            <a:r>
              <a:rPr dirty="0" sz="900" spc="-5">
                <a:latin typeface="Carlito"/>
                <a:cs typeface="Carlito"/>
              </a:rPr>
              <a:t>the English Parliament sent this statement </a:t>
            </a:r>
            <a:r>
              <a:rPr dirty="0" sz="900">
                <a:latin typeface="Carlito"/>
                <a:cs typeface="Carlito"/>
              </a:rPr>
              <a:t>of  </a:t>
            </a:r>
            <a:r>
              <a:rPr dirty="0" sz="900" spc="-5">
                <a:latin typeface="Carlito"/>
                <a:cs typeface="Carlito"/>
              </a:rPr>
              <a:t>civil liberties </a:t>
            </a:r>
            <a:r>
              <a:rPr dirty="0" sz="900">
                <a:latin typeface="Carlito"/>
                <a:cs typeface="Carlito"/>
              </a:rPr>
              <a:t>to </a:t>
            </a:r>
            <a:r>
              <a:rPr dirty="0" sz="900" spc="-5">
                <a:latin typeface="Carlito"/>
                <a:cs typeface="Carlito"/>
              </a:rPr>
              <a:t>King Charles</a:t>
            </a:r>
            <a:r>
              <a:rPr dirty="0" sz="900" spc="50">
                <a:latin typeface="Carlito"/>
                <a:cs typeface="Carlito"/>
              </a:rPr>
              <a:t> </a:t>
            </a:r>
            <a:r>
              <a:rPr dirty="0" sz="900">
                <a:latin typeface="Carlito"/>
                <a:cs typeface="Carlito"/>
              </a:rPr>
              <a:t>I.</a:t>
            </a:r>
            <a:endParaRPr sz="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8624" y="3446779"/>
            <a:ext cx="5445760" cy="3096260"/>
          </a:xfrm>
          <a:custGeom>
            <a:avLst/>
            <a:gdLst/>
            <a:ahLst/>
            <a:cxnLst/>
            <a:rect l="l" t="t" r="r" b="b"/>
            <a:pathLst>
              <a:path w="5445759" h="3096259">
                <a:moveTo>
                  <a:pt x="5382006" y="63754"/>
                </a:moveTo>
                <a:lnTo>
                  <a:pt x="63246" y="63754"/>
                </a:lnTo>
                <a:lnTo>
                  <a:pt x="63246" y="3032506"/>
                </a:lnTo>
                <a:lnTo>
                  <a:pt x="5382006" y="3032506"/>
                </a:lnTo>
                <a:lnTo>
                  <a:pt x="5382006" y="63754"/>
                </a:lnTo>
                <a:close/>
              </a:path>
              <a:path w="5445759" h="3096259">
                <a:moveTo>
                  <a:pt x="5445252" y="25781"/>
                </a:moveTo>
                <a:lnTo>
                  <a:pt x="5419979" y="25781"/>
                </a:lnTo>
                <a:lnTo>
                  <a:pt x="5419979" y="3070453"/>
                </a:lnTo>
                <a:lnTo>
                  <a:pt x="5445252" y="3070466"/>
                </a:lnTo>
                <a:lnTo>
                  <a:pt x="5445252" y="25781"/>
                </a:lnTo>
                <a:close/>
              </a:path>
              <a:path w="5445759" h="3096259">
                <a:moveTo>
                  <a:pt x="5445252" y="0"/>
                </a:moveTo>
                <a:lnTo>
                  <a:pt x="0" y="0"/>
                </a:lnTo>
                <a:lnTo>
                  <a:pt x="0" y="25400"/>
                </a:lnTo>
                <a:lnTo>
                  <a:pt x="0" y="3070860"/>
                </a:lnTo>
                <a:lnTo>
                  <a:pt x="0" y="3096260"/>
                </a:lnTo>
                <a:lnTo>
                  <a:pt x="5445252" y="3096260"/>
                </a:lnTo>
                <a:lnTo>
                  <a:pt x="5445252" y="3070860"/>
                </a:lnTo>
                <a:lnTo>
                  <a:pt x="25273" y="3070860"/>
                </a:lnTo>
                <a:lnTo>
                  <a:pt x="25273" y="25400"/>
                </a:lnTo>
                <a:lnTo>
                  <a:pt x="5445252" y="25400"/>
                </a:lnTo>
                <a:lnTo>
                  <a:pt x="5445252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31870" y="3510534"/>
            <a:ext cx="5318760" cy="296926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imes New Roman"/>
              <a:cs typeface="Times New Roman"/>
            </a:endParaRPr>
          </a:p>
          <a:p>
            <a:pPr marL="326390" marR="1366520">
              <a:lnSpc>
                <a:spcPts val="4540"/>
              </a:lnSpc>
            </a:pPr>
            <a:r>
              <a:rPr dirty="0" sz="4200" spc="-114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4200" spc="-235">
                <a:solidFill>
                  <a:srgbClr val="FFFFFF"/>
                </a:solidFill>
                <a:latin typeface="Trebuchet MS"/>
                <a:cs typeface="Trebuchet MS"/>
              </a:rPr>
              <a:t>Brief </a:t>
            </a:r>
            <a:r>
              <a:rPr dirty="0" sz="4200" spc="-195">
                <a:solidFill>
                  <a:srgbClr val="FFFFFF"/>
                </a:solidFill>
                <a:latin typeface="Trebuchet MS"/>
                <a:cs typeface="Trebuchet MS"/>
              </a:rPr>
              <a:t>History</a:t>
            </a:r>
            <a:r>
              <a:rPr dirty="0" sz="4200" spc="-6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-190">
                <a:solidFill>
                  <a:srgbClr val="FFFFFF"/>
                </a:solidFill>
                <a:latin typeface="Trebuchet MS"/>
                <a:cs typeface="Trebuchet MS"/>
              </a:rPr>
              <a:t>of  </a:t>
            </a:r>
            <a:r>
              <a:rPr dirty="0" sz="4200" spc="-160">
                <a:solidFill>
                  <a:srgbClr val="FFFFFF"/>
                </a:solidFill>
                <a:latin typeface="Trebuchet MS"/>
                <a:cs typeface="Trebuchet MS"/>
              </a:rPr>
              <a:t>Human</a:t>
            </a:r>
            <a:r>
              <a:rPr dirty="0" sz="4200" spc="-3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-195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743" y="321563"/>
            <a:ext cx="3121152" cy="621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79291" y="321563"/>
            <a:ext cx="2654808" cy="2985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3854958" y="451104"/>
            <a:ext cx="4987290" cy="5005070"/>
            <a:chOff x="3854958" y="451104"/>
            <a:chExt cx="4987290" cy="5005070"/>
          </a:xfrm>
        </p:grpSpPr>
        <p:sp>
          <p:nvSpPr>
            <p:cNvPr id="7" name="object 7"/>
            <p:cNvSpPr/>
            <p:nvPr/>
          </p:nvSpPr>
          <p:spPr>
            <a:xfrm>
              <a:off x="3854958" y="5444489"/>
              <a:ext cx="4800600" cy="0"/>
            </a:xfrm>
            <a:custGeom>
              <a:avLst/>
              <a:gdLst/>
              <a:ahLst/>
              <a:cxnLst/>
              <a:rect l="l" t="t" r="r" b="b"/>
              <a:pathLst>
                <a:path w="4800600" h="0">
                  <a:moveTo>
                    <a:pt x="0" y="0"/>
                  </a:moveTo>
                  <a:lnTo>
                    <a:pt x="4800599" y="0"/>
                  </a:lnTo>
                </a:path>
              </a:pathLst>
            </a:custGeom>
            <a:ln w="22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190488" y="451104"/>
              <a:ext cx="2651760" cy="29855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845814" y="2954781"/>
            <a:ext cx="211645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rlito"/>
                <a:cs typeface="Carlito"/>
              </a:rPr>
              <a:t>The </a:t>
            </a:r>
            <a:r>
              <a:rPr dirty="0" sz="1000" spc="-5">
                <a:latin typeface="Carlito"/>
                <a:cs typeface="Carlito"/>
              </a:rPr>
              <a:t>original do</a:t>
            </a:r>
            <a:r>
              <a:rPr dirty="0" sz="1000" spc="-5">
                <a:solidFill>
                  <a:srgbClr val="FFFFFF"/>
                </a:solidFill>
                <a:latin typeface="Carlito"/>
                <a:cs typeface="Carlito"/>
              </a:rPr>
              <a:t>cument from the </a:t>
            </a:r>
            <a:r>
              <a:rPr dirty="0" sz="1000" spc="-10">
                <a:solidFill>
                  <a:srgbClr val="FFFFFF"/>
                </a:solidFill>
                <a:latin typeface="Carlito"/>
                <a:cs typeface="Carlito"/>
              </a:rPr>
              <a:t>first  </a:t>
            </a:r>
            <a:r>
              <a:rPr dirty="0" sz="1000" spc="-10">
                <a:latin typeface="Carlito"/>
                <a:cs typeface="Carlito"/>
              </a:rPr>
              <a:t>Gene</a:t>
            </a:r>
            <a:r>
              <a:rPr dirty="0" sz="1000" spc="-10">
                <a:solidFill>
                  <a:srgbClr val="FFFFFF"/>
                </a:solidFill>
                <a:latin typeface="Carlito"/>
                <a:cs typeface="Carlito"/>
              </a:rPr>
              <a:t>va </a:t>
            </a:r>
            <a:r>
              <a:rPr dirty="0" sz="1000" spc="-5">
                <a:solidFill>
                  <a:srgbClr val="FFFFFF"/>
                </a:solidFill>
                <a:latin typeface="Carlito"/>
                <a:cs typeface="Carlito"/>
              </a:rPr>
              <a:t>Convention in 1864 provided</a:t>
            </a:r>
            <a:r>
              <a:rPr dirty="0" sz="1000" spc="35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endParaRPr sz="1000">
              <a:latin typeface="Carlito"/>
              <a:cs typeface="Carlito"/>
            </a:endParaRPr>
          </a:p>
          <a:p>
            <a:pPr marL="917575">
              <a:lnSpc>
                <a:spcPct val="100000"/>
              </a:lnSpc>
            </a:pPr>
            <a:r>
              <a:rPr dirty="0" sz="1000" spc="-5">
                <a:latin typeface="Carlito"/>
                <a:cs typeface="Carlito"/>
              </a:rPr>
              <a:t>soldiers.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778" y="347217"/>
            <a:ext cx="295402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rlito"/>
                <a:cs typeface="Carlito"/>
              </a:rPr>
              <a:t>Following </a:t>
            </a:r>
            <a:r>
              <a:rPr dirty="0" sz="1000" spc="-5">
                <a:latin typeface="Carlito"/>
                <a:cs typeface="Carlito"/>
              </a:rPr>
              <a:t>the French Revolution in 1789, the Declaration  of the Rights of Man and of the </a:t>
            </a:r>
            <a:r>
              <a:rPr dirty="0" sz="1000" spc="-10">
                <a:latin typeface="Carlito"/>
                <a:cs typeface="Carlito"/>
              </a:rPr>
              <a:t>Citizen </a:t>
            </a:r>
            <a:r>
              <a:rPr dirty="0" sz="1000" spc="-5">
                <a:latin typeface="Carlito"/>
                <a:cs typeface="Carlito"/>
              </a:rPr>
              <a:t>granted </a:t>
            </a:r>
            <a:r>
              <a:rPr dirty="0" sz="1000" spc="-10">
                <a:latin typeface="Carlito"/>
                <a:cs typeface="Carlito"/>
              </a:rPr>
              <a:t>specific  </a:t>
            </a:r>
            <a:r>
              <a:rPr dirty="0" sz="1000" spc="-5">
                <a:latin typeface="Carlito"/>
                <a:cs typeface="Carlito"/>
              </a:rPr>
              <a:t>freedoms from oppression, </a:t>
            </a:r>
            <a:r>
              <a:rPr dirty="0" sz="1000">
                <a:latin typeface="Carlito"/>
                <a:cs typeface="Carlito"/>
              </a:rPr>
              <a:t>as </a:t>
            </a:r>
            <a:r>
              <a:rPr dirty="0" sz="1000" spc="-5">
                <a:latin typeface="Carlito"/>
                <a:cs typeface="Carlito"/>
              </a:rPr>
              <a:t>an “expression of the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rlito"/>
                <a:cs typeface="Carlito"/>
              </a:rPr>
              <a:t>general</a:t>
            </a:r>
            <a:r>
              <a:rPr dirty="0" sz="1000" spc="5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</a:rPr>
              <a:t>will.”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4109" y="3132200"/>
            <a:ext cx="250444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rlito"/>
                <a:cs typeface="Carlito"/>
              </a:rPr>
              <a:t>The </a:t>
            </a:r>
            <a:r>
              <a:rPr dirty="0" sz="1000" spc="-5">
                <a:latin typeface="Carlito"/>
                <a:cs typeface="Carlito"/>
              </a:rPr>
              <a:t>Bill of Rights of the US Constitution protects  basic </a:t>
            </a:r>
            <a:r>
              <a:rPr dirty="0" sz="1000" spc="-10">
                <a:latin typeface="Carlito"/>
                <a:cs typeface="Carlito"/>
              </a:rPr>
              <a:t>freedoms </a:t>
            </a:r>
            <a:r>
              <a:rPr dirty="0" sz="1000" spc="-5">
                <a:latin typeface="Carlito"/>
                <a:cs typeface="Carlito"/>
              </a:rPr>
              <a:t>of United States</a:t>
            </a:r>
            <a:r>
              <a:rPr dirty="0" sz="1000" spc="20">
                <a:latin typeface="Carlito"/>
                <a:cs typeface="Carlito"/>
              </a:rPr>
              <a:t> </a:t>
            </a:r>
            <a:r>
              <a:rPr dirty="0" sz="1000" spc="-5">
                <a:latin typeface="Carlito"/>
                <a:cs typeface="Carlito"/>
              </a:rPr>
              <a:t>citizens.</a:t>
            </a:r>
            <a:endParaRPr sz="1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45363"/>
            <a:ext cx="8228076" cy="56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330" y="315849"/>
            <a:ext cx="529209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20"/>
              <a:t>Human </a:t>
            </a:r>
            <a:r>
              <a:rPr dirty="0" sz="2600" spc="-130"/>
              <a:t>rights </a:t>
            </a:r>
            <a:r>
              <a:rPr dirty="0" sz="2600" spc="-275"/>
              <a:t>: </a:t>
            </a:r>
            <a:r>
              <a:rPr dirty="0" sz="2600" spc="-150"/>
              <a:t>International</a:t>
            </a:r>
            <a:r>
              <a:rPr dirty="0" sz="2600" spc="-420"/>
              <a:t> </a:t>
            </a:r>
            <a:r>
              <a:rPr dirty="0" sz="2600" spc="-125"/>
              <a:t>documents</a:t>
            </a:r>
            <a:endParaRPr sz="2600"/>
          </a:p>
        </p:txBody>
      </p:sp>
      <p:sp>
        <p:nvSpPr>
          <p:cNvPr id="4" name="object 4"/>
          <p:cNvSpPr/>
          <p:nvPr/>
        </p:nvSpPr>
        <p:spPr>
          <a:xfrm>
            <a:off x="6466332" y="973836"/>
            <a:ext cx="2415540" cy="3336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3890" y="863346"/>
            <a:ext cx="8310880" cy="565721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2674620">
              <a:lnSpc>
                <a:spcPct val="80000"/>
              </a:lnSpc>
              <a:spcBef>
                <a:spcPts val="459"/>
              </a:spcBef>
              <a:buSzPct val="93333"/>
              <a:buFont typeface="Arial"/>
              <a:buChar char="•"/>
              <a:tabLst>
                <a:tab pos="80645" algn="l"/>
              </a:tabLst>
            </a:pPr>
            <a:r>
              <a:rPr dirty="0" sz="1500" spc="-30" i="1">
                <a:latin typeface="Carlito"/>
                <a:cs typeface="Carlito"/>
              </a:rPr>
              <a:t>Two </a:t>
            </a:r>
            <a:r>
              <a:rPr dirty="0" sz="1500" spc="-5" i="1">
                <a:latin typeface="Carlito"/>
                <a:cs typeface="Carlito"/>
              </a:rPr>
              <a:t>of </a:t>
            </a:r>
            <a:r>
              <a:rPr dirty="0" sz="1500" i="1">
                <a:latin typeface="Carlito"/>
                <a:cs typeface="Carlito"/>
              </a:rPr>
              <a:t>the </a:t>
            </a:r>
            <a:r>
              <a:rPr dirty="0" sz="1500" spc="-20" i="1">
                <a:latin typeface="Carlito"/>
                <a:cs typeface="Carlito"/>
              </a:rPr>
              <a:t>key </a:t>
            </a:r>
            <a:r>
              <a:rPr dirty="0" sz="1500" i="1">
                <a:latin typeface="Carlito"/>
                <a:cs typeface="Carlito"/>
              </a:rPr>
              <a:t>values </a:t>
            </a:r>
            <a:r>
              <a:rPr dirty="0" sz="1500" spc="-5" i="1">
                <a:latin typeface="Carlito"/>
                <a:cs typeface="Carlito"/>
              </a:rPr>
              <a:t>that </a:t>
            </a:r>
            <a:r>
              <a:rPr dirty="0" sz="1500" i="1">
                <a:latin typeface="Carlito"/>
                <a:cs typeface="Carlito"/>
              </a:rPr>
              <a:t>lie </a:t>
            </a:r>
            <a:r>
              <a:rPr dirty="0" sz="1500" spc="-5" i="1">
                <a:latin typeface="Carlito"/>
                <a:cs typeface="Carlito"/>
              </a:rPr>
              <a:t>at the </a:t>
            </a:r>
            <a:r>
              <a:rPr dirty="0" sz="1500" spc="-10" i="1">
                <a:latin typeface="Carlito"/>
                <a:cs typeface="Carlito"/>
              </a:rPr>
              <a:t>core </a:t>
            </a:r>
            <a:r>
              <a:rPr dirty="0" sz="1500" spc="-5" i="1">
                <a:latin typeface="Carlito"/>
                <a:cs typeface="Carlito"/>
              </a:rPr>
              <a:t>of </a:t>
            </a:r>
            <a:r>
              <a:rPr dirty="0" sz="1500" i="1">
                <a:latin typeface="Carlito"/>
                <a:cs typeface="Carlito"/>
              </a:rPr>
              <a:t>the idea </a:t>
            </a:r>
            <a:r>
              <a:rPr dirty="0" sz="1500" spc="-5" i="1">
                <a:latin typeface="Carlito"/>
                <a:cs typeface="Carlito"/>
              </a:rPr>
              <a:t>of human rights are  </a:t>
            </a:r>
            <a:r>
              <a:rPr dirty="0" sz="1500" spc="-5" i="1">
                <a:latin typeface="Carlito"/>
                <a:cs typeface="Carlito"/>
              </a:rPr>
              <a:t>human dignity and</a:t>
            </a:r>
            <a:r>
              <a:rPr dirty="0" sz="1500" spc="45" i="1">
                <a:latin typeface="Carlito"/>
                <a:cs typeface="Carlito"/>
              </a:rPr>
              <a:t> </a:t>
            </a:r>
            <a:r>
              <a:rPr dirty="0" sz="1500" spc="-10" i="1">
                <a:latin typeface="Carlito"/>
                <a:cs typeface="Carlito"/>
              </a:rPr>
              <a:t>equality.</a:t>
            </a:r>
            <a:endParaRPr sz="15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300">
              <a:latin typeface="Carlito"/>
              <a:cs typeface="Carlito"/>
            </a:endParaRPr>
          </a:p>
          <a:p>
            <a:pPr marL="12700" marR="2369185">
              <a:lnSpc>
                <a:spcPts val="1440"/>
              </a:lnSpc>
              <a:buSzPct val="93333"/>
              <a:buFont typeface="Arial"/>
              <a:buChar char="•"/>
              <a:tabLst>
                <a:tab pos="80645" algn="l"/>
              </a:tabLst>
            </a:pPr>
            <a:r>
              <a:rPr dirty="0" u="sng" sz="1500" spc="-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1948</a:t>
            </a:r>
            <a:r>
              <a:rPr dirty="0" sz="1500" spc="-5" b="1">
                <a:latin typeface="Carlito"/>
                <a:cs typeface="Carlito"/>
              </a:rPr>
              <a:t> </a:t>
            </a:r>
            <a:r>
              <a:rPr dirty="0" sz="1500" spc="-5" i="1">
                <a:latin typeface="Carlito"/>
                <a:cs typeface="Carlito"/>
              </a:rPr>
              <a:t>The principle of universality of human rights </a:t>
            </a:r>
            <a:r>
              <a:rPr dirty="0" sz="1500" i="1">
                <a:latin typeface="Carlito"/>
                <a:cs typeface="Carlito"/>
              </a:rPr>
              <a:t>is the </a:t>
            </a:r>
            <a:r>
              <a:rPr dirty="0" sz="1500" spc="-10" i="1">
                <a:latin typeface="Carlito"/>
                <a:cs typeface="Carlito"/>
              </a:rPr>
              <a:t>cornerstone </a:t>
            </a:r>
            <a:r>
              <a:rPr dirty="0" sz="1500" spc="-5" i="1">
                <a:latin typeface="Carlito"/>
                <a:cs typeface="Carlito"/>
              </a:rPr>
              <a:t>of  </a:t>
            </a:r>
            <a:r>
              <a:rPr dirty="0" sz="1500" spc="-5" i="1">
                <a:latin typeface="Carlito"/>
                <a:cs typeface="Carlito"/>
              </a:rPr>
              <a:t>international human rights </a:t>
            </a:r>
            <a:r>
              <a:rPr dirty="0" sz="1500" i="1">
                <a:latin typeface="Carlito"/>
                <a:cs typeface="Carlito"/>
              </a:rPr>
              <a:t>law : </a:t>
            </a:r>
            <a:r>
              <a:rPr dirty="0" sz="1500" spc="-5" b="1" i="1">
                <a:latin typeface="Carlito"/>
                <a:cs typeface="Carlito"/>
              </a:rPr>
              <a:t>The Universal Declaration of Human Rights  </a:t>
            </a:r>
            <a:r>
              <a:rPr dirty="0" sz="1500" b="1" i="1">
                <a:latin typeface="Carlito"/>
                <a:cs typeface="Carlito"/>
              </a:rPr>
              <a:t>(UDHR)</a:t>
            </a:r>
            <a:endParaRPr sz="1500">
              <a:latin typeface="Carlito"/>
              <a:cs typeface="Carlito"/>
            </a:endParaRPr>
          </a:p>
          <a:p>
            <a:pPr marL="80010" indent="-67945">
              <a:lnSpc>
                <a:spcPts val="1620"/>
              </a:lnSpc>
              <a:spcBef>
                <a:spcPts val="650"/>
              </a:spcBef>
              <a:buSzPct val="93333"/>
              <a:buFont typeface="Arial"/>
              <a:buChar char="•"/>
              <a:tabLst>
                <a:tab pos="80645" algn="l"/>
              </a:tabLst>
            </a:pPr>
            <a:r>
              <a:rPr dirty="0" u="sng" sz="1500" spc="-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1998</a:t>
            </a:r>
            <a:r>
              <a:rPr dirty="0" sz="1500" spc="-5" b="1">
                <a:latin typeface="Carlito"/>
                <a:cs typeface="Carlito"/>
              </a:rPr>
              <a:t> </a:t>
            </a:r>
            <a:r>
              <a:rPr dirty="0" sz="1500" spc="-15" i="1">
                <a:latin typeface="Carlito"/>
                <a:cs typeface="Carlito"/>
              </a:rPr>
              <a:t>Treaty </a:t>
            </a:r>
            <a:r>
              <a:rPr dirty="0" sz="1500" i="1">
                <a:latin typeface="Carlito"/>
                <a:cs typeface="Carlito"/>
              </a:rPr>
              <a:t>– </a:t>
            </a:r>
            <a:r>
              <a:rPr dirty="0" sz="1500" spc="-5" i="1">
                <a:latin typeface="Carlito"/>
                <a:cs typeface="Carlito"/>
              </a:rPr>
              <a:t>known as </a:t>
            </a:r>
            <a:r>
              <a:rPr dirty="0" sz="1500" i="1">
                <a:latin typeface="Carlito"/>
                <a:cs typeface="Carlito"/>
              </a:rPr>
              <a:t>the </a:t>
            </a:r>
            <a:r>
              <a:rPr dirty="0" sz="1500" spc="-10" i="1">
                <a:latin typeface="Carlito"/>
                <a:cs typeface="Carlito"/>
              </a:rPr>
              <a:t>Rome Statute </a:t>
            </a:r>
            <a:r>
              <a:rPr dirty="0" sz="1500" spc="-5" i="1">
                <a:latin typeface="Carlito"/>
                <a:cs typeface="Carlito"/>
              </a:rPr>
              <a:t>of </a:t>
            </a:r>
            <a:r>
              <a:rPr dirty="0" sz="1500" i="1">
                <a:latin typeface="Carlito"/>
                <a:cs typeface="Carlito"/>
              </a:rPr>
              <a:t>the </a:t>
            </a:r>
            <a:r>
              <a:rPr dirty="0" sz="1500" spc="-5" i="1">
                <a:latin typeface="Carlito"/>
                <a:cs typeface="Carlito"/>
              </a:rPr>
              <a:t>International Criminal</a:t>
            </a:r>
            <a:r>
              <a:rPr dirty="0" sz="1500" spc="150" i="1">
                <a:latin typeface="Carlito"/>
                <a:cs typeface="Carlito"/>
              </a:rPr>
              <a:t> </a:t>
            </a:r>
            <a:r>
              <a:rPr dirty="0" sz="1500" spc="-5" i="1">
                <a:latin typeface="Carlito"/>
                <a:cs typeface="Carlito"/>
              </a:rPr>
              <a:t>Court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ts val="1440"/>
              </a:lnSpc>
            </a:pPr>
            <a:r>
              <a:rPr dirty="0" sz="1500" i="1">
                <a:latin typeface="Carlito"/>
                <a:cs typeface="Carlito"/>
              </a:rPr>
              <a:t>– </a:t>
            </a:r>
            <a:r>
              <a:rPr dirty="0" sz="1500" spc="-5" i="1">
                <a:latin typeface="Carlito"/>
                <a:cs typeface="Carlito"/>
              </a:rPr>
              <a:t>establishing </a:t>
            </a:r>
            <a:r>
              <a:rPr dirty="0" sz="1500" i="1">
                <a:latin typeface="Carlito"/>
                <a:cs typeface="Carlito"/>
              </a:rPr>
              <a:t>the </a:t>
            </a:r>
            <a:r>
              <a:rPr dirty="0" sz="1500" spc="-10" b="1" i="1">
                <a:latin typeface="Carlito"/>
                <a:cs typeface="Carlito"/>
              </a:rPr>
              <a:t>International </a:t>
            </a:r>
            <a:r>
              <a:rPr dirty="0" sz="1500" spc="-5" b="1" i="1">
                <a:latin typeface="Carlito"/>
                <a:cs typeface="Carlito"/>
              </a:rPr>
              <a:t>Criminal Court. </a:t>
            </a:r>
            <a:r>
              <a:rPr dirty="0" sz="1500" spc="-5" i="1">
                <a:latin typeface="Carlito"/>
                <a:cs typeface="Carlito"/>
              </a:rPr>
              <a:t>The treaty entered </a:t>
            </a:r>
            <a:r>
              <a:rPr dirty="0" sz="1500" spc="-10" i="1">
                <a:latin typeface="Carlito"/>
                <a:cs typeface="Carlito"/>
              </a:rPr>
              <a:t>into</a:t>
            </a:r>
            <a:r>
              <a:rPr dirty="0" sz="1500" spc="-55" i="1">
                <a:latin typeface="Carlito"/>
                <a:cs typeface="Carlito"/>
              </a:rPr>
              <a:t> </a:t>
            </a:r>
            <a:r>
              <a:rPr dirty="0" sz="1500" spc="-15" i="1">
                <a:latin typeface="Carlito"/>
                <a:cs typeface="Carlito"/>
              </a:rPr>
              <a:t>force</a:t>
            </a:r>
            <a:endParaRPr sz="1500">
              <a:latin typeface="Carlito"/>
              <a:cs typeface="Carlito"/>
            </a:endParaRPr>
          </a:p>
          <a:p>
            <a:pPr marL="12700">
              <a:lnSpc>
                <a:spcPts val="1620"/>
              </a:lnSpc>
            </a:pPr>
            <a:r>
              <a:rPr dirty="0" sz="1500" spc="-5" i="1">
                <a:latin typeface="Carlito"/>
                <a:cs typeface="Carlito"/>
              </a:rPr>
              <a:t>on </a:t>
            </a:r>
            <a:r>
              <a:rPr dirty="0" sz="1500" i="1">
                <a:latin typeface="Carlito"/>
                <a:cs typeface="Carlito"/>
              </a:rPr>
              <a:t>1 July</a:t>
            </a:r>
            <a:r>
              <a:rPr dirty="0" sz="1500" spc="5" i="1">
                <a:latin typeface="Carlito"/>
                <a:cs typeface="Carlito"/>
              </a:rPr>
              <a:t> </a:t>
            </a:r>
            <a:r>
              <a:rPr dirty="0" sz="1500" spc="-10" i="1">
                <a:latin typeface="Carlito"/>
                <a:cs typeface="Carlito"/>
              </a:rPr>
              <a:t>2002.</a:t>
            </a:r>
            <a:endParaRPr sz="1500">
              <a:latin typeface="Carlito"/>
              <a:cs typeface="Carlito"/>
            </a:endParaRPr>
          </a:p>
          <a:p>
            <a:pPr marL="12700" marR="2324100">
              <a:lnSpc>
                <a:spcPts val="1440"/>
              </a:lnSpc>
              <a:spcBef>
                <a:spcPts val="985"/>
              </a:spcBef>
              <a:buSzPct val="93333"/>
              <a:buFont typeface="Arial"/>
              <a:buChar char="•"/>
              <a:tabLst>
                <a:tab pos="80645" algn="l"/>
              </a:tabLst>
            </a:pPr>
            <a:r>
              <a:rPr dirty="0" u="sng" sz="1500" spc="-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2016</a:t>
            </a:r>
            <a:r>
              <a:rPr dirty="0" sz="1500" spc="-5" b="1">
                <a:latin typeface="Carlito"/>
                <a:cs typeface="Carlito"/>
              </a:rPr>
              <a:t> </a:t>
            </a:r>
            <a:r>
              <a:rPr dirty="0" sz="1500" spc="-5" i="1">
                <a:latin typeface="Carlito"/>
                <a:cs typeface="Carlito"/>
              </a:rPr>
              <a:t>Resolution 32/33 </a:t>
            </a:r>
            <a:r>
              <a:rPr dirty="0" sz="1500" spc="-10" i="1">
                <a:latin typeface="Carlito"/>
                <a:cs typeface="Carlito"/>
              </a:rPr>
              <a:t>adopted by </a:t>
            </a:r>
            <a:r>
              <a:rPr dirty="0" sz="1500" i="1">
                <a:latin typeface="Carlito"/>
                <a:cs typeface="Carlito"/>
              </a:rPr>
              <a:t>the </a:t>
            </a:r>
            <a:r>
              <a:rPr dirty="0" sz="1500" spc="-5" i="1">
                <a:latin typeface="Carlito"/>
                <a:cs typeface="Carlito"/>
              </a:rPr>
              <a:t>Human Rights Council </a:t>
            </a:r>
            <a:r>
              <a:rPr dirty="0" sz="1500" i="1">
                <a:latin typeface="Carlito"/>
                <a:cs typeface="Carlito"/>
              </a:rPr>
              <a:t>: </a:t>
            </a:r>
            <a:r>
              <a:rPr dirty="0" sz="1500" b="1" i="1">
                <a:latin typeface="Carlito"/>
                <a:cs typeface="Carlito"/>
              </a:rPr>
              <a:t>Human </a:t>
            </a:r>
            <a:r>
              <a:rPr dirty="0" sz="1500" spc="-5" b="1" i="1">
                <a:latin typeface="Carlito"/>
                <a:cs typeface="Carlito"/>
              </a:rPr>
              <a:t>rights  </a:t>
            </a:r>
            <a:r>
              <a:rPr dirty="0" sz="1500" b="1" i="1">
                <a:latin typeface="Carlito"/>
                <a:cs typeface="Carlito"/>
              </a:rPr>
              <a:t>and </a:t>
            </a:r>
            <a:r>
              <a:rPr dirty="0" sz="1500" spc="-5" b="1" i="1">
                <a:latin typeface="Carlito"/>
                <a:cs typeface="Carlito"/>
              </a:rPr>
              <a:t>climate</a:t>
            </a:r>
            <a:r>
              <a:rPr dirty="0" sz="1500" spc="-45" b="1" i="1">
                <a:latin typeface="Carlito"/>
                <a:cs typeface="Carlito"/>
              </a:rPr>
              <a:t> </a:t>
            </a:r>
            <a:r>
              <a:rPr dirty="0" sz="1500" spc="-10" b="1" i="1">
                <a:latin typeface="Carlito"/>
                <a:cs typeface="Carlito"/>
              </a:rPr>
              <a:t>change</a:t>
            </a:r>
            <a:endParaRPr sz="15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300">
              <a:latin typeface="Carlito"/>
              <a:cs typeface="Carlito"/>
            </a:endParaRPr>
          </a:p>
          <a:p>
            <a:pPr marL="12700" marR="2289175">
              <a:lnSpc>
                <a:spcPct val="80100"/>
              </a:lnSpc>
              <a:buSzPct val="93333"/>
              <a:buFont typeface="Arial"/>
              <a:buChar char="•"/>
              <a:tabLst>
                <a:tab pos="80645" algn="l"/>
              </a:tabLst>
            </a:pPr>
            <a:r>
              <a:rPr dirty="0" u="sng" sz="1500" spc="-5" b="1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1950</a:t>
            </a:r>
            <a:r>
              <a:rPr dirty="0" sz="1500" spc="-5" b="1">
                <a:latin typeface="Carlito"/>
                <a:cs typeface="Carlito"/>
              </a:rPr>
              <a:t> </a:t>
            </a:r>
            <a:r>
              <a:rPr dirty="0" sz="1500" spc="-5" i="1">
                <a:latin typeface="Carlito"/>
                <a:cs typeface="Carlito"/>
              </a:rPr>
              <a:t>Adoption of </a:t>
            </a:r>
            <a:r>
              <a:rPr dirty="0" sz="1500" i="1">
                <a:latin typeface="Carlito"/>
                <a:cs typeface="Carlito"/>
              </a:rPr>
              <a:t>the </a:t>
            </a:r>
            <a:r>
              <a:rPr dirty="0" sz="1500" spc="-10" i="1">
                <a:latin typeface="Carlito"/>
                <a:cs typeface="Carlito"/>
              </a:rPr>
              <a:t>Convention, </a:t>
            </a:r>
            <a:r>
              <a:rPr dirty="0" sz="1500" spc="-5" i="1">
                <a:latin typeface="Carlito"/>
                <a:cs typeface="Carlito"/>
              </a:rPr>
              <a:t>1953 Entry </a:t>
            </a:r>
            <a:r>
              <a:rPr dirty="0" sz="1500" spc="-10" i="1">
                <a:latin typeface="Carlito"/>
                <a:cs typeface="Carlito"/>
              </a:rPr>
              <a:t>into </a:t>
            </a:r>
            <a:r>
              <a:rPr dirty="0" sz="1500" spc="-15" i="1">
                <a:latin typeface="Carlito"/>
                <a:cs typeface="Carlito"/>
              </a:rPr>
              <a:t>force </a:t>
            </a:r>
            <a:r>
              <a:rPr dirty="0" sz="1500" spc="-5" i="1">
                <a:latin typeface="Carlito"/>
                <a:cs typeface="Carlito"/>
              </a:rPr>
              <a:t>of </a:t>
            </a:r>
            <a:r>
              <a:rPr dirty="0" sz="1500" i="1">
                <a:latin typeface="Carlito"/>
                <a:cs typeface="Carlito"/>
              </a:rPr>
              <a:t>the </a:t>
            </a:r>
            <a:r>
              <a:rPr dirty="0" sz="1500" spc="-10" i="1">
                <a:latin typeface="Carlito"/>
                <a:cs typeface="Carlito"/>
              </a:rPr>
              <a:t>Convention </a:t>
            </a:r>
            <a:r>
              <a:rPr dirty="0" sz="1500" i="1">
                <a:latin typeface="Carlito"/>
                <a:cs typeface="Carlito"/>
              </a:rPr>
              <a:t>:  </a:t>
            </a:r>
            <a:r>
              <a:rPr dirty="0" sz="1500" spc="-15" i="1">
                <a:latin typeface="Carlito"/>
                <a:cs typeface="Carlito"/>
              </a:rPr>
              <a:t>Treaty </a:t>
            </a:r>
            <a:r>
              <a:rPr dirty="0" sz="1500" spc="-5" i="1">
                <a:latin typeface="Carlito"/>
                <a:cs typeface="Carlito"/>
              </a:rPr>
              <a:t>under which </a:t>
            </a:r>
            <a:r>
              <a:rPr dirty="0" sz="1500" i="1">
                <a:latin typeface="Carlito"/>
                <a:cs typeface="Carlito"/>
              </a:rPr>
              <a:t>the </a:t>
            </a:r>
            <a:r>
              <a:rPr dirty="0" sz="1500" spc="-5" i="1">
                <a:latin typeface="Carlito"/>
                <a:cs typeface="Carlito"/>
              </a:rPr>
              <a:t>member </a:t>
            </a:r>
            <a:r>
              <a:rPr dirty="0" sz="1500" spc="-10" i="1">
                <a:latin typeface="Carlito"/>
                <a:cs typeface="Carlito"/>
              </a:rPr>
              <a:t>States </a:t>
            </a:r>
            <a:r>
              <a:rPr dirty="0" sz="1500" spc="-5" i="1">
                <a:latin typeface="Carlito"/>
                <a:cs typeface="Carlito"/>
              </a:rPr>
              <a:t>of the Council of </a:t>
            </a:r>
            <a:r>
              <a:rPr dirty="0" sz="1500" spc="-10" i="1">
                <a:latin typeface="Carlito"/>
                <a:cs typeface="Carlito"/>
              </a:rPr>
              <a:t>Europe </a:t>
            </a:r>
            <a:r>
              <a:rPr dirty="0" sz="1500" spc="-5" i="1">
                <a:latin typeface="Carlito"/>
                <a:cs typeface="Carlito"/>
              </a:rPr>
              <a:t>promise  </a:t>
            </a:r>
            <a:r>
              <a:rPr dirty="0" sz="1500" spc="-15" i="1">
                <a:latin typeface="Carlito"/>
                <a:cs typeface="Carlito"/>
              </a:rPr>
              <a:t>to </a:t>
            </a:r>
            <a:r>
              <a:rPr dirty="0" sz="1500" spc="-5" i="1">
                <a:latin typeface="Carlito"/>
                <a:cs typeface="Carlito"/>
              </a:rPr>
              <a:t>secure </a:t>
            </a:r>
            <a:r>
              <a:rPr dirty="0" sz="1500" spc="-10" i="1">
                <a:latin typeface="Carlito"/>
                <a:cs typeface="Carlito"/>
              </a:rPr>
              <a:t>fundamental </a:t>
            </a:r>
            <a:r>
              <a:rPr dirty="0" sz="1500" i="1">
                <a:latin typeface="Carlito"/>
                <a:cs typeface="Carlito"/>
              </a:rPr>
              <a:t>civil </a:t>
            </a:r>
            <a:r>
              <a:rPr dirty="0" sz="1500" spc="-5" i="1">
                <a:latin typeface="Carlito"/>
                <a:cs typeface="Carlito"/>
              </a:rPr>
              <a:t>and political rights </a:t>
            </a:r>
            <a:r>
              <a:rPr dirty="0" sz="1500" i="1">
                <a:latin typeface="Carlito"/>
                <a:cs typeface="Carlito"/>
              </a:rPr>
              <a:t>: </a:t>
            </a:r>
            <a:r>
              <a:rPr dirty="0" sz="1500" spc="-10" b="1" i="1">
                <a:latin typeface="Carlito"/>
                <a:cs typeface="Carlito"/>
              </a:rPr>
              <a:t>European </a:t>
            </a:r>
            <a:r>
              <a:rPr dirty="0" sz="1500" spc="-5" b="1" i="1">
                <a:latin typeface="Carlito"/>
                <a:cs typeface="Carlito"/>
              </a:rPr>
              <a:t>Convention on  </a:t>
            </a:r>
            <a:r>
              <a:rPr dirty="0" sz="1500" b="1" i="1">
                <a:latin typeface="Carlito"/>
                <a:cs typeface="Carlito"/>
              </a:rPr>
              <a:t>Human</a:t>
            </a:r>
            <a:r>
              <a:rPr dirty="0" sz="1500" spc="-25" b="1" i="1">
                <a:latin typeface="Carlito"/>
                <a:cs typeface="Carlito"/>
              </a:rPr>
              <a:t> </a:t>
            </a:r>
            <a:r>
              <a:rPr dirty="0" sz="1500" spc="-5" b="1" i="1">
                <a:latin typeface="Carlito"/>
                <a:cs typeface="Carlito"/>
              </a:rPr>
              <a:t>Rights.</a:t>
            </a:r>
            <a:endParaRPr sz="1500">
              <a:latin typeface="Carlito"/>
              <a:cs typeface="Carlito"/>
            </a:endParaRPr>
          </a:p>
          <a:p>
            <a:pPr algn="just" marL="58419" marR="311785">
              <a:lnSpc>
                <a:spcPct val="102200"/>
              </a:lnSpc>
              <a:spcBef>
                <a:spcPts val="1205"/>
              </a:spcBef>
            </a:pP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1959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u="heavy" sz="160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European Court </a:t>
            </a:r>
            <a:r>
              <a:rPr dirty="0" u="heavy" sz="160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160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Human </a:t>
            </a:r>
            <a:r>
              <a:rPr dirty="0" u="heavy" sz="160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Rights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. It </a:t>
            </a:r>
            <a:r>
              <a:rPr dirty="0" sz="1600" spc="10">
                <a:latin typeface="Arial"/>
                <a:cs typeface="Arial"/>
              </a:rPr>
              <a:t>rules </a:t>
            </a:r>
            <a:r>
              <a:rPr dirty="0" sz="1600" spc="15">
                <a:latin typeface="Arial"/>
                <a:cs typeface="Arial"/>
              </a:rPr>
              <a:t>on </a:t>
            </a:r>
            <a:r>
              <a:rPr dirty="0" sz="1600" spc="10">
                <a:latin typeface="Arial"/>
                <a:cs typeface="Arial"/>
              </a:rPr>
              <a:t>individual or </a:t>
            </a:r>
            <a:r>
              <a:rPr dirty="0" sz="1600" spc="15">
                <a:latin typeface="Arial"/>
                <a:cs typeface="Arial"/>
              </a:rPr>
              <a:t>State </a:t>
            </a:r>
            <a:r>
              <a:rPr dirty="0" sz="1600" spc="10">
                <a:latin typeface="Arial"/>
                <a:cs typeface="Arial"/>
              </a:rPr>
              <a:t>applications  alleging violations of the civil </a:t>
            </a:r>
            <a:r>
              <a:rPr dirty="0" sz="1600" spc="15">
                <a:latin typeface="Arial"/>
                <a:cs typeface="Arial"/>
              </a:rPr>
              <a:t>and </a:t>
            </a:r>
            <a:r>
              <a:rPr dirty="0" sz="1600" spc="10">
                <a:latin typeface="Arial"/>
                <a:cs typeface="Arial"/>
              </a:rPr>
              <a:t>political rights set </a:t>
            </a:r>
            <a:r>
              <a:rPr dirty="0" sz="1600" spc="15">
                <a:latin typeface="Arial"/>
                <a:cs typeface="Arial"/>
              </a:rPr>
              <a:t>out </a:t>
            </a:r>
            <a:r>
              <a:rPr dirty="0" sz="1600" spc="10">
                <a:latin typeface="Arial"/>
                <a:cs typeface="Arial"/>
              </a:rPr>
              <a:t>in the </a:t>
            </a:r>
            <a:r>
              <a:rPr dirty="0" sz="1600" spc="15">
                <a:latin typeface="Arial"/>
                <a:cs typeface="Arial"/>
              </a:rPr>
              <a:t>European Convention on  </a:t>
            </a:r>
            <a:r>
              <a:rPr dirty="0" sz="1600" spc="20">
                <a:latin typeface="Arial"/>
                <a:cs typeface="Arial"/>
              </a:rPr>
              <a:t>Human</a:t>
            </a:r>
            <a:r>
              <a:rPr dirty="0" sz="1600" spc="10">
                <a:latin typeface="Arial"/>
                <a:cs typeface="Arial"/>
              </a:rPr>
              <a:t> Rights.</a:t>
            </a:r>
            <a:endParaRPr sz="1600">
              <a:latin typeface="Arial"/>
              <a:cs typeface="Arial"/>
            </a:endParaRPr>
          </a:p>
          <a:p>
            <a:pPr marL="58419" marR="823594">
              <a:lnSpc>
                <a:spcPts val="1970"/>
              </a:lnSpc>
              <a:spcBef>
                <a:spcPts val="60"/>
              </a:spcBef>
            </a:pP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2009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Resolution 1655, </a:t>
            </a:r>
            <a:r>
              <a:rPr dirty="0" sz="1600" spc="10" b="1">
                <a:latin typeface="Arial"/>
                <a:cs typeface="Arial"/>
              </a:rPr>
              <a:t>Environmentally </a:t>
            </a:r>
            <a:r>
              <a:rPr dirty="0" sz="1600" spc="15" b="1">
                <a:latin typeface="Arial"/>
                <a:cs typeface="Arial"/>
              </a:rPr>
              <a:t>induced migration and displacement  </a:t>
            </a: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2009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Recommendation 1883, </a:t>
            </a:r>
            <a:r>
              <a:rPr dirty="0" sz="1600" spc="15" b="1">
                <a:latin typeface="Arial"/>
                <a:cs typeface="Arial"/>
              </a:rPr>
              <a:t>Challenges posed by climate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change</a:t>
            </a:r>
            <a:endParaRPr sz="1600">
              <a:latin typeface="Arial"/>
              <a:cs typeface="Arial"/>
            </a:endParaRPr>
          </a:p>
          <a:p>
            <a:pPr marL="58419">
              <a:lnSpc>
                <a:spcPts val="1880"/>
              </a:lnSpc>
            </a:pP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2009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Recommendation 1885, </a:t>
            </a:r>
            <a:r>
              <a:rPr dirty="0" sz="1600" spc="15" b="1">
                <a:latin typeface="Arial"/>
                <a:cs typeface="Arial"/>
              </a:rPr>
              <a:t>Protocol to the European </a:t>
            </a:r>
            <a:r>
              <a:rPr dirty="0" sz="1600" spc="10" b="1">
                <a:latin typeface="Arial"/>
                <a:cs typeface="Arial"/>
              </a:rPr>
              <a:t>Convention </a:t>
            </a:r>
            <a:r>
              <a:rPr dirty="0" sz="1600" spc="20" b="1">
                <a:latin typeface="Arial"/>
                <a:cs typeface="Arial"/>
              </a:rPr>
              <a:t>on Human</a:t>
            </a:r>
            <a:r>
              <a:rPr dirty="0" sz="1600" spc="80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Rights</a:t>
            </a:r>
            <a:endParaRPr sz="160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40"/>
              </a:spcBef>
            </a:pPr>
            <a:r>
              <a:rPr dirty="0" sz="1600" spc="15" b="1">
                <a:latin typeface="Arial"/>
                <a:cs typeface="Arial"/>
              </a:rPr>
              <a:t>concerning the </a:t>
            </a:r>
            <a:r>
              <a:rPr dirty="0" sz="1600" spc="10" b="1">
                <a:latin typeface="Arial"/>
                <a:cs typeface="Arial"/>
              </a:rPr>
              <a:t>right </a:t>
            </a:r>
            <a:r>
              <a:rPr dirty="0" sz="1600" spc="15" b="1">
                <a:latin typeface="Arial"/>
                <a:cs typeface="Arial"/>
              </a:rPr>
              <a:t>to a healthy</a:t>
            </a:r>
            <a:r>
              <a:rPr dirty="0" sz="1600" spc="10" b="1">
                <a:latin typeface="Arial"/>
                <a:cs typeface="Arial"/>
              </a:rPr>
              <a:t> environment.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1390015"/>
            <a:ext cx="7092315" cy="5892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700" spc="-235"/>
              <a:t>The</a:t>
            </a:r>
            <a:r>
              <a:rPr dirty="0" sz="3700" spc="-355"/>
              <a:t> </a:t>
            </a:r>
            <a:r>
              <a:rPr dirty="0" sz="3700" spc="-190"/>
              <a:t>United</a:t>
            </a:r>
            <a:r>
              <a:rPr dirty="0" sz="3700" spc="-360"/>
              <a:t> </a:t>
            </a:r>
            <a:r>
              <a:rPr dirty="0" sz="3700" spc="-160"/>
              <a:t>Nations</a:t>
            </a:r>
            <a:r>
              <a:rPr dirty="0" sz="3700" spc="-360"/>
              <a:t> </a:t>
            </a:r>
            <a:r>
              <a:rPr dirty="0" sz="3700" spc="-170"/>
              <a:t>and</a:t>
            </a:r>
            <a:r>
              <a:rPr dirty="0" sz="3700" spc="-345"/>
              <a:t> </a:t>
            </a:r>
            <a:r>
              <a:rPr dirty="0" sz="3700" spc="-165"/>
              <a:t>Human</a:t>
            </a:r>
            <a:r>
              <a:rPr dirty="0" sz="3700" spc="-360"/>
              <a:t> </a:t>
            </a:r>
            <a:r>
              <a:rPr dirty="0" sz="3700" spc="-185"/>
              <a:t>Rights</a:t>
            </a:r>
            <a:endParaRPr sz="3700"/>
          </a:p>
        </p:txBody>
      </p:sp>
      <p:sp>
        <p:nvSpPr>
          <p:cNvPr id="3" name="object 3"/>
          <p:cNvSpPr/>
          <p:nvPr/>
        </p:nvSpPr>
        <p:spPr>
          <a:xfrm>
            <a:off x="786383" y="2264664"/>
            <a:ext cx="7593965" cy="0"/>
          </a:xfrm>
          <a:custGeom>
            <a:avLst/>
            <a:gdLst/>
            <a:ahLst/>
            <a:cxnLst/>
            <a:rect l="l" t="t" r="r" b="b"/>
            <a:pathLst>
              <a:path w="7593965" h="0">
                <a:moveTo>
                  <a:pt x="0" y="0"/>
                </a:moveTo>
                <a:lnTo>
                  <a:pt x="7593711" y="0"/>
                </a:lnTo>
              </a:path>
            </a:pathLst>
          </a:custGeom>
          <a:ln w="15240">
            <a:solidFill>
              <a:srgbClr val="5858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5152" y="2811779"/>
            <a:ext cx="2525268" cy="2321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4450" rIns="0" bIns="0" rtlCol="0" vert="horz">
            <a:spAutoFit/>
          </a:bodyPr>
          <a:lstStyle/>
          <a:p>
            <a:pPr marL="3173730" marR="5080" indent="-228600">
              <a:lnSpc>
                <a:spcPct val="90000"/>
              </a:lnSpc>
              <a:spcBef>
                <a:spcPts val="350"/>
              </a:spcBef>
              <a:buFont typeface="Arial"/>
              <a:buChar char="•"/>
              <a:tabLst>
                <a:tab pos="3173095" algn="l"/>
                <a:tab pos="3173730" algn="l"/>
              </a:tabLst>
            </a:pPr>
            <a:r>
              <a:rPr dirty="0" spc="-5"/>
              <a:t>On December </a:t>
            </a:r>
            <a:r>
              <a:rPr dirty="0"/>
              <a:t>10, 1948, the </a:t>
            </a:r>
            <a:r>
              <a:rPr dirty="0" spc="-10"/>
              <a:t>General  </a:t>
            </a:r>
            <a:r>
              <a:rPr dirty="0" spc="-5"/>
              <a:t>Assembly adopted </a:t>
            </a:r>
            <a:r>
              <a:rPr dirty="0"/>
              <a:t>the </a:t>
            </a:r>
            <a:r>
              <a:rPr dirty="0" spc="-15"/>
              <a:t>Universal  </a:t>
            </a:r>
            <a:r>
              <a:rPr dirty="0" spc="-10"/>
              <a:t>Declaration </a:t>
            </a:r>
            <a:r>
              <a:rPr dirty="0" spc="-5"/>
              <a:t>of Human Rights. </a:t>
            </a:r>
            <a:r>
              <a:rPr dirty="0"/>
              <a:t>It is a  </a:t>
            </a:r>
            <a:r>
              <a:rPr dirty="0" spc="-10"/>
              <a:t>document that </a:t>
            </a:r>
            <a:r>
              <a:rPr dirty="0" spc="-5"/>
              <a:t>identifies </a:t>
            </a:r>
            <a:r>
              <a:rPr dirty="0"/>
              <a:t>the </a:t>
            </a:r>
            <a:r>
              <a:rPr dirty="0" spc="-10"/>
              <a:t>most  important </a:t>
            </a:r>
            <a:r>
              <a:rPr dirty="0"/>
              <a:t>things </a:t>
            </a:r>
            <a:r>
              <a:rPr dirty="0" spc="-5"/>
              <a:t>that </a:t>
            </a:r>
            <a:r>
              <a:rPr dirty="0" spc="-10"/>
              <a:t>every </a:t>
            </a:r>
            <a:r>
              <a:rPr dirty="0" spc="-15"/>
              <a:t>person </a:t>
            </a:r>
            <a:r>
              <a:rPr dirty="0" spc="-5"/>
              <a:t>on  </a:t>
            </a:r>
            <a:r>
              <a:rPr dirty="0"/>
              <a:t>the </a:t>
            </a:r>
            <a:r>
              <a:rPr dirty="0" spc="-10"/>
              <a:t>planet </a:t>
            </a:r>
            <a:r>
              <a:rPr dirty="0" spc="-5"/>
              <a:t>needs </a:t>
            </a:r>
            <a:r>
              <a:rPr dirty="0" spc="-10"/>
              <a:t>to </a:t>
            </a:r>
            <a:r>
              <a:rPr dirty="0"/>
              <a:t>lead a </a:t>
            </a:r>
            <a:r>
              <a:rPr dirty="0" spc="-5"/>
              <a:t>normal and  dignified </a:t>
            </a:r>
            <a:r>
              <a:rPr dirty="0" spc="-15"/>
              <a:t>life. </a:t>
            </a:r>
            <a:r>
              <a:rPr dirty="0"/>
              <a:t>It </a:t>
            </a:r>
            <a:r>
              <a:rPr dirty="0" spc="-10"/>
              <a:t>contains </a:t>
            </a:r>
            <a:r>
              <a:rPr dirty="0"/>
              <a:t>30 </a:t>
            </a:r>
            <a:r>
              <a:rPr dirty="0" spc="-5"/>
              <a:t>rights, </a:t>
            </a:r>
            <a:r>
              <a:rPr dirty="0"/>
              <a:t>each  </a:t>
            </a:r>
            <a:r>
              <a:rPr dirty="0" spc="-5"/>
              <a:t>of </a:t>
            </a:r>
            <a:r>
              <a:rPr dirty="0"/>
              <a:t>which </a:t>
            </a:r>
            <a:r>
              <a:rPr dirty="0" spc="-5"/>
              <a:t>meets </a:t>
            </a:r>
            <a:r>
              <a:rPr dirty="0"/>
              <a:t>a </a:t>
            </a:r>
            <a:r>
              <a:rPr dirty="0" spc="-5"/>
              <a:t>human</a:t>
            </a:r>
            <a:r>
              <a:rPr dirty="0" spc="-35"/>
              <a:t> </a:t>
            </a:r>
            <a:r>
              <a:rPr dirty="0" spc="-5"/>
              <a:t>need.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marL="4098290" marR="5080">
              <a:lnSpc>
                <a:spcPts val="5080"/>
              </a:lnSpc>
              <a:spcBef>
                <a:spcPts val="740"/>
              </a:spcBef>
            </a:pPr>
            <a:r>
              <a:rPr dirty="0" spc="-225"/>
              <a:t>Universal  </a:t>
            </a:r>
            <a:r>
              <a:rPr dirty="0" spc="-240"/>
              <a:t>Declaration</a:t>
            </a:r>
            <a:r>
              <a:rPr dirty="0" spc="-434"/>
              <a:t> </a:t>
            </a:r>
            <a:r>
              <a:rPr dirty="0" spc="-210"/>
              <a:t>of  </a:t>
            </a:r>
            <a:r>
              <a:rPr dirty="0" spc="-175"/>
              <a:t>Human</a:t>
            </a:r>
            <a:r>
              <a:rPr dirty="0" spc="-440"/>
              <a:t> </a:t>
            </a:r>
            <a:r>
              <a:rPr dirty="0" spc="-215"/>
              <a:t>Rights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346" y="3713810"/>
            <a:ext cx="363220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0000"/>
                </a:solidFill>
                <a:latin typeface="Carlito"/>
                <a:cs typeface="Carlito"/>
              </a:rPr>
              <a:t>Article</a:t>
            </a:r>
            <a:r>
              <a:rPr dirty="0" sz="1200" spc="-3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200" b="1">
                <a:solidFill>
                  <a:srgbClr val="FF0000"/>
                </a:solidFill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  <a:p>
            <a:pPr marL="241300" marR="9525" indent="-2286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Carlito"/>
                <a:cs typeface="Carlito"/>
              </a:rPr>
              <a:t>1. </a:t>
            </a:r>
            <a:r>
              <a:rPr dirty="0" sz="1200" spc="-10">
                <a:latin typeface="Carlito"/>
                <a:cs typeface="Carlito"/>
              </a:rPr>
              <a:t>Everyone </a:t>
            </a:r>
            <a:r>
              <a:rPr dirty="0" sz="1200">
                <a:latin typeface="Carlito"/>
                <a:cs typeface="Carlito"/>
              </a:rPr>
              <a:t>has the </a:t>
            </a:r>
            <a:r>
              <a:rPr dirty="0" sz="1200" spc="-5">
                <a:latin typeface="Carlito"/>
                <a:cs typeface="Carlito"/>
              </a:rPr>
              <a:t>right to </a:t>
            </a:r>
            <a:r>
              <a:rPr dirty="0" sz="1200">
                <a:latin typeface="Carlito"/>
                <a:cs typeface="Carlito"/>
              </a:rPr>
              <a:t>a </a:t>
            </a:r>
            <a:r>
              <a:rPr dirty="0" sz="1200" spc="-10">
                <a:latin typeface="Carlito"/>
                <a:cs typeface="Carlito"/>
              </a:rPr>
              <a:t>standard </a:t>
            </a:r>
            <a:r>
              <a:rPr dirty="0" sz="1200" spc="-5">
                <a:latin typeface="Carlito"/>
                <a:cs typeface="Carlito"/>
              </a:rPr>
              <a:t>of </a:t>
            </a:r>
            <a:r>
              <a:rPr dirty="0" sz="1200">
                <a:latin typeface="Carlito"/>
                <a:cs typeface="Carlito"/>
              </a:rPr>
              <a:t>living </a:t>
            </a:r>
            <a:r>
              <a:rPr dirty="0" sz="1200" spc="-5">
                <a:latin typeface="Carlito"/>
                <a:cs typeface="Carlito"/>
              </a:rPr>
              <a:t>adequate  </a:t>
            </a:r>
            <a:r>
              <a:rPr dirty="0" sz="1200" spc="-10">
                <a:latin typeface="Carlito"/>
                <a:cs typeface="Carlito"/>
              </a:rPr>
              <a:t>for </a:t>
            </a:r>
            <a:r>
              <a:rPr dirty="0" sz="1200">
                <a:latin typeface="Carlito"/>
                <a:cs typeface="Carlito"/>
              </a:rPr>
              <a:t>the health and well-being </a:t>
            </a:r>
            <a:r>
              <a:rPr dirty="0" sz="1200" spc="-5">
                <a:latin typeface="Carlito"/>
                <a:cs typeface="Carlito"/>
              </a:rPr>
              <a:t>of </a:t>
            </a:r>
            <a:r>
              <a:rPr dirty="0" sz="1200">
                <a:latin typeface="Carlito"/>
                <a:cs typeface="Carlito"/>
              </a:rPr>
              <a:t>himself and </a:t>
            </a:r>
            <a:r>
              <a:rPr dirty="0" sz="1200" spc="-5">
                <a:latin typeface="Carlito"/>
                <a:cs typeface="Carlito"/>
              </a:rPr>
              <a:t>of </a:t>
            </a:r>
            <a:r>
              <a:rPr dirty="0" sz="1200">
                <a:latin typeface="Carlito"/>
                <a:cs typeface="Carlito"/>
              </a:rPr>
              <a:t>his  </a:t>
            </a:r>
            <a:r>
              <a:rPr dirty="0" sz="1200" spc="-20">
                <a:latin typeface="Carlito"/>
                <a:cs typeface="Carlito"/>
              </a:rPr>
              <a:t>family, </a:t>
            </a:r>
            <a:r>
              <a:rPr dirty="0" sz="1200">
                <a:latin typeface="Carlito"/>
                <a:cs typeface="Carlito"/>
              </a:rPr>
              <a:t>including </a:t>
            </a:r>
            <a:r>
              <a:rPr dirty="0" sz="1200" spc="-5">
                <a:latin typeface="Carlito"/>
                <a:cs typeface="Carlito"/>
              </a:rPr>
              <a:t>food, </a:t>
            </a:r>
            <a:r>
              <a:rPr dirty="0" sz="1200">
                <a:latin typeface="Carlito"/>
                <a:cs typeface="Carlito"/>
              </a:rPr>
              <a:t>clothing, </a:t>
            </a:r>
            <a:r>
              <a:rPr dirty="0" sz="1200" spc="-5">
                <a:latin typeface="Carlito"/>
                <a:cs typeface="Carlito"/>
              </a:rPr>
              <a:t>housing </a:t>
            </a:r>
            <a:r>
              <a:rPr dirty="0" sz="1200">
                <a:latin typeface="Carlito"/>
                <a:cs typeface="Carlito"/>
              </a:rPr>
              <a:t>and </a:t>
            </a:r>
            <a:r>
              <a:rPr dirty="0" sz="1200" spc="-5">
                <a:latin typeface="Carlito"/>
                <a:cs typeface="Carlito"/>
              </a:rPr>
              <a:t>medical  </a:t>
            </a:r>
            <a:r>
              <a:rPr dirty="0" sz="1200" spc="-10">
                <a:latin typeface="Carlito"/>
                <a:cs typeface="Carlito"/>
              </a:rPr>
              <a:t>care </a:t>
            </a:r>
            <a:r>
              <a:rPr dirty="0" sz="1200">
                <a:latin typeface="Carlito"/>
                <a:cs typeface="Carlito"/>
              </a:rPr>
              <a:t>and necessary </a:t>
            </a:r>
            <a:r>
              <a:rPr dirty="0" sz="1200" spc="-5">
                <a:latin typeface="Carlito"/>
                <a:cs typeface="Carlito"/>
              </a:rPr>
              <a:t>social services, </a:t>
            </a:r>
            <a:r>
              <a:rPr dirty="0" sz="1200">
                <a:latin typeface="Carlito"/>
                <a:cs typeface="Carlito"/>
              </a:rPr>
              <a:t>and the </a:t>
            </a:r>
            <a:r>
              <a:rPr dirty="0" sz="1200" spc="-5">
                <a:latin typeface="Carlito"/>
                <a:cs typeface="Carlito"/>
              </a:rPr>
              <a:t>right to  security </a:t>
            </a:r>
            <a:r>
              <a:rPr dirty="0" sz="1200">
                <a:latin typeface="Carlito"/>
                <a:cs typeface="Carlito"/>
              </a:rPr>
              <a:t>in the </a:t>
            </a:r>
            <a:r>
              <a:rPr dirty="0" sz="1200" spc="-5">
                <a:latin typeface="Carlito"/>
                <a:cs typeface="Carlito"/>
              </a:rPr>
              <a:t>event of unemployment, sickness,  </a:t>
            </a:r>
            <a:r>
              <a:rPr dirty="0" sz="1200" spc="-10">
                <a:latin typeface="Carlito"/>
                <a:cs typeface="Carlito"/>
              </a:rPr>
              <a:t>disability, </a:t>
            </a:r>
            <a:r>
              <a:rPr dirty="0" sz="1200" spc="-5">
                <a:latin typeface="Carlito"/>
                <a:cs typeface="Carlito"/>
              </a:rPr>
              <a:t>widowhood, old age or </a:t>
            </a:r>
            <a:r>
              <a:rPr dirty="0" sz="1200">
                <a:latin typeface="Carlito"/>
                <a:cs typeface="Carlito"/>
              </a:rPr>
              <a:t>other lack </a:t>
            </a:r>
            <a:r>
              <a:rPr dirty="0" sz="1200" spc="-5">
                <a:latin typeface="Carlito"/>
                <a:cs typeface="Carlito"/>
              </a:rPr>
              <a:t>of  livelihood </a:t>
            </a:r>
            <a:r>
              <a:rPr dirty="0" sz="1200">
                <a:latin typeface="Carlito"/>
                <a:cs typeface="Carlito"/>
              </a:rPr>
              <a:t>in </a:t>
            </a:r>
            <a:r>
              <a:rPr dirty="0" sz="1200" spc="-5">
                <a:latin typeface="Carlito"/>
                <a:cs typeface="Carlito"/>
              </a:rPr>
              <a:t>circumstances beyond </a:t>
            </a:r>
            <a:r>
              <a:rPr dirty="0" sz="1200">
                <a:latin typeface="Carlito"/>
                <a:cs typeface="Carlito"/>
              </a:rPr>
              <a:t>his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control.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rlito"/>
              <a:cs typeface="Carlito"/>
            </a:endParaRPr>
          </a:p>
          <a:p>
            <a:pPr marL="241300" marR="5080" indent="-228600">
              <a:lnSpc>
                <a:spcPct val="100000"/>
              </a:lnSpc>
            </a:pPr>
            <a:r>
              <a:rPr dirty="0" sz="1200">
                <a:latin typeface="Carlito"/>
                <a:cs typeface="Carlito"/>
              </a:rPr>
              <a:t>1. </a:t>
            </a:r>
            <a:r>
              <a:rPr dirty="0" sz="1200" spc="-5">
                <a:latin typeface="Carlito"/>
                <a:cs typeface="Carlito"/>
              </a:rPr>
              <a:t>Motherhood </a:t>
            </a:r>
            <a:r>
              <a:rPr dirty="0" sz="1200">
                <a:latin typeface="Carlito"/>
                <a:cs typeface="Carlito"/>
              </a:rPr>
              <a:t>and childhood </a:t>
            </a:r>
            <a:r>
              <a:rPr dirty="0" sz="1200" spc="-5">
                <a:latin typeface="Carlito"/>
                <a:cs typeface="Carlito"/>
              </a:rPr>
              <a:t>are </a:t>
            </a:r>
            <a:r>
              <a:rPr dirty="0" sz="1200">
                <a:latin typeface="Carlito"/>
                <a:cs typeface="Carlito"/>
              </a:rPr>
              <a:t>entitled </a:t>
            </a:r>
            <a:r>
              <a:rPr dirty="0" sz="1200" spc="-5">
                <a:latin typeface="Carlito"/>
                <a:cs typeface="Carlito"/>
              </a:rPr>
              <a:t>to special </a:t>
            </a:r>
            <a:r>
              <a:rPr dirty="0" sz="1200" spc="-10">
                <a:latin typeface="Carlito"/>
                <a:cs typeface="Carlito"/>
              </a:rPr>
              <a:t>care  </a:t>
            </a:r>
            <a:r>
              <a:rPr dirty="0" sz="1200">
                <a:latin typeface="Carlito"/>
                <a:cs typeface="Carlito"/>
              </a:rPr>
              <a:t>and </a:t>
            </a:r>
            <a:r>
              <a:rPr dirty="0" sz="1200" spc="-5">
                <a:latin typeface="Carlito"/>
                <a:cs typeface="Carlito"/>
              </a:rPr>
              <a:t>assistance. </a:t>
            </a:r>
            <a:r>
              <a:rPr dirty="0" sz="1200">
                <a:latin typeface="Carlito"/>
                <a:cs typeface="Carlito"/>
              </a:rPr>
              <a:t>All </a:t>
            </a:r>
            <a:r>
              <a:rPr dirty="0" sz="1200" spc="-5">
                <a:latin typeface="Carlito"/>
                <a:cs typeface="Carlito"/>
              </a:rPr>
              <a:t>children, whether born </a:t>
            </a:r>
            <a:r>
              <a:rPr dirty="0" sz="1200">
                <a:latin typeface="Carlito"/>
                <a:cs typeface="Carlito"/>
              </a:rPr>
              <a:t>in </a:t>
            </a:r>
            <a:r>
              <a:rPr dirty="0" sz="1200" spc="-5">
                <a:latin typeface="Carlito"/>
                <a:cs typeface="Carlito"/>
              </a:rPr>
              <a:t>or </a:t>
            </a:r>
            <a:r>
              <a:rPr dirty="0" sz="1200">
                <a:latin typeface="Carlito"/>
                <a:cs typeface="Carlito"/>
              </a:rPr>
              <a:t>out </a:t>
            </a:r>
            <a:r>
              <a:rPr dirty="0" sz="1200" spc="-5">
                <a:latin typeface="Carlito"/>
                <a:cs typeface="Carlito"/>
              </a:rPr>
              <a:t>of  wedlock, shall enjoy </a:t>
            </a:r>
            <a:r>
              <a:rPr dirty="0" sz="1200">
                <a:latin typeface="Carlito"/>
                <a:cs typeface="Carlito"/>
              </a:rPr>
              <a:t>the </a:t>
            </a:r>
            <a:r>
              <a:rPr dirty="0" sz="1200" spc="-5">
                <a:latin typeface="Carlito"/>
                <a:cs typeface="Carlito"/>
              </a:rPr>
              <a:t>same social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protection.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1865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 Boguszewska-Allina</dc:creator>
  <dc:title>Human rights </dc:title>
  <dcterms:created xsi:type="dcterms:W3CDTF">2020-02-26T11:17:23Z</dcterms:created>
  <dcterms:modified xsi:type="dcterms:W3CDTF">2020-02-26T11:17:23Z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2020-02-18T00:00:00Z</vt:filetime>
  </property>
  <property fmtid="{D5CDD505-2E9C-101B-9397-08002B2CF9AE}" pid="3" name="Creator">
    <vt:lpwstr>Microsoft® PowerPoint® dla Office 365</vt:lpwstr>
  </property>
  <property fmtid="{D5CDD505-2E9C-101B-9397-08002B2CF9AE}" pid="4" name="LastSaved">
    <vt:filetime>2020-02-26T00:00:00Z</vt:filetime>
  </property>
</Properties>
</file>