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095" y="858011"/>
            <a:ext cx="5193792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1545" y="1489709"/>
            <a:ext cx="4740909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264" y="2556128"/>
            <a:ext cx="3830954" cy="178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hyperlink" Target="http://www.twenty20.com/photos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68211" y="1272539"/>
            <a:ext cx="2213610" cy="2143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42659" y="4123944"/>
            <a:ext cx="2664714" cy="787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9936" y="1484503"/>
            <a:ext cx="4055110" cy="807720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381125" marR="5080" indent="-1369060">
              <a:lnSpc>
                <a:spcPts val="2920"/>
              </a:lnSpc>
              <a:spcBef>
                <a:spcPts val="459"/>
              </a:spcBef>
            </a:pPr>
            <a:r>
              <a:rPr dirty="0" sz="2700" spc="-55" b="1">
                <a:latin typeface="Trebuchet MS"/>
                <a:cs typeface="Trebuchet MS"/>
              </a:rPr>
              <a:t>LEARNING </a:t>
            </a:r>
            <a:r>
              <a:rPr dirty="0" sz="2700" spc="-80" b="1">
                <a:latin typeface="Trebuchet MS"/>
                <a:cs typeface="Trebuchet MS"/>
              </a:rPr>
              <a:t>ABOUT</a:t>
            </a:r>
            <a:r>
              <a:rPr dirty="0" sz="2700" spc="-204" b="1">
                <a:latin typeface="Trebuchet MS"/>
                <a:cs typeface="Trebuchet MS"/>
              </a:rPr>
              <a:t> </a:t>
            </a:r>
            <a:r>
              <a:rPr dirty="0" sz="2700" spc="-140" b="1">
                <a:latin typeface="Trebuchet MS"/>
                <a:cs typeface="Trebuchet MS"/>
              </a:rPr>
              <a:t>CLIMATE  </a:t>
            </a:r>
            <a:r>
              <a:rPr dirty="0" sz="2700" spc="-35" b="1">
                <a:latin typeface="Trebuchet MS"/>
                <a:cs typeface="Trebuchet MS"/>
              </a:rPr>
              <a:t>CHANGE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163" y="2973171"/>
            <a:ext cx="4709795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4805" marR="339725" indent="1270">
              <a:lnSpc>
                <a:spcPct val="130000"/>
              </a:lnSpc>
              <a:spcBef>
                <a:spcPts val="100"/>
              </a:spcBef>
            </a:pPr>
            <a:r>
              <a:rPr dirty="0" sz="2000" spc="-280">
                <a:latin typeface="Arial"/>
                <a:cs typeface="Arial"/>
              </a:rPr>
              <a:t>PROJECT: </a:t>
            </a:r>
            <a:r>
              <a:rPr dirty="0" sz="2000" spc="-220">
                <a:latin typeface="Arial"/>
                <a:cs typeface="Arial"/>
              </a:rPr>
              <a:t>„CLIMATE </a:t>
            </a:r>
            <a:r>
              <a:rPr dirty="0" sz="2000" spc="-229">
                <a:latin typeface="Arial"/>
                <a:cs typeface="Arial"/>
              </a:rPr>
              <a:t>IS </a:t>
            </a:r>
            <a:r>
              <a:rPr dirty="0" sz="2000" spc="-125">
                <a:latin typeface="Arial"/>
                <a:cs typeface="Arial"/>
              </a:rPr>
              <a:t>A </a:t>
            </a:r>
            <a:r>
              <a:rPr dirty="0" sz="2000" spc="-150">
                <a:latin typeface="Arial"/>
                <a:cs typeface="Arial"/>
              </a:rPr>
              <a:t>TOPIC!!!”  </a:t>
            </a:r>
            <a:r>
              <a:rPr dirty="0" sz="2000" spc="-55">
                <a:latin typeface="Arial"/>
                <a:cs typeface="Arial"/>
              </a:rPr>
              <a:t>2019-1-PL01-KA229-064863  </a:t>
            </a:r>
            <a:r>
              <a:rPr dirty="0" sz="2000" spc="-235">
                <a:latin typeface="Arial"/>
                <a:cs typeface="Arial"/>
              </a:rPr>
              <a:t>ERASMUS+ </a:t>
            </a:r>
            <a:r>
              <a:rPr dirty="0" sz="2000" spc="-210">
                <a:latin typeface="Arial"/>
                <a:cs typeface="Arial"/>
              </a:rPr>
              <a:t>COOPERATION </a:t>
            </a:r>
            <a:r>
              <a:rPr dirty="0" sz="2000" spc="-270">
                <a:latin typeface="Arial"/>
                <a:cs typeface="Arial"/>
              </a:rPr>
              <a:t>FOR  </a:t>
            </a:r>
            <a:r>
              <a:rPr dirty="0" sz="2000" spc="-150">
                <a:latin typeface="Arial"/>
                <a:cs typeface="Arial"/>
              </a:rPr>
              <a:t>INNOVATION </a:t>
            </a:r>
            <a:r>
              <a:rPr dirty="0" sz="2000" spc="-160">
                <a:latin typeface="Arial"/>
                <a:cs typeface="Arial"/>
              </a:rPr>
              <a:t>AND </a:t>
            </a: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40">
                <a:latin typeface="Arial"/>
                <a:cs typeface="Arial"/>
              </a:rPr>
              <a:t>EXCHANGE </a:t>
            </a:r>
            <a:r>
              <a:rPr dirty="0" sz="2000" spc="-180">
                <a:latin typeface="Arial"/>
                <a:cs typeface="Arial"/>
              </a:rPr>
              <a:t>OF  </a:t>
            </a:r>
            <a:r>
              <a:rPr dirty="0" sz="2000" spc="-70">
                <a:latin typeface="Arial"/>
                <a:cs typeface="Arial"/>
              </a:rPr>
              <a:t>GOOD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300">
                <a:latin typeface="Arial"/>
                <a:cs typeface="Arial"/>
              </a:rPr>
              <a:t>PRACTICES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2000" spc="-75">
                <a:latin typeface="Arial"/>
                <a:cs typeface="Arial"/>
              </a:rPr>
              <a:t>KA229 </a:t>
            </a:r>
            <a:r>
              <a:rPr dirty="0" sz="2000">
                <a:latin typeface="Arial"/>
                <a:cs typeface="Arial"/>
              </a:rPr>
              <a:t>- </a:t>
            </a:r>
            <a:r>
              <a:rPr dirty="0" sz="2000" spc="-195">
                <a:latin typeface="Arial"/>
                <a:cs typeface="Arial"/>
              </a:rPr>
              <a:t>SCHOOL </a:t>
            </a:r>
            <a:r>
              <a:rPr dirty="0" sz="2000" spc="-240">
                <a:latin typeface="Arial"/>
                <a:cs typeface="Arial"/>
              </a:rPr>
              <a:t>EXCHANGE</a:t>
            </a:r>
            <a:r>
              <a:rPr dirty="0" sz="2000" spc="-220">
                <a:latin typeface="Arial"/>
                <a:cs typeface="Arial"/>
              </a:rPr>
              <a:t> </a:t>
            </a:r>
            <a:r>
              <a:rPr dirty="0" sz="2000" spc="-315">
                <a:latin typeface="Arial"/>
                <a:cs typeface="Arial"/>
              </a:rPr>
              <a:t>PARTNERSHIPS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2060" y="1626107"/>
            <a:ext cx="6665976" cy="3332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077" y="4534661"/>
            <a:ext cx="7243445" cy="4483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50" spc="-225">
                <a:latin typeface="Arial"/>
                <a:cs typeface="Arial"/>
              </a:rPr>
              <a:t>WHAT </a:t>
            </a:r>
            <a:r>
              <a:rPr dirty="0" sz="2750" spc="-200">
                <a:latin typeface="Arial"/>
                <a:cs typeface="Arial"/>
              </a:rPr>
              <a:t>CAN </a:t>
            </a:r>
            <a:r>
              <a:rPr dirty="0" sz="2750" spc="-225">
                <a:latin typeface="Arial"/>
                <a:cs typeface="Arial"/>
              </a:rPr>
              <a:t>WE </a:t>
            </a:r>
            <a:r>
              <a:rPr dirty="0" sz="2750" spc="-160">
                <a:latin typeface="Arial"/>
                <a:cs typeface="Arial"/>
              </a:rPr>
              <a:t>DO </a:t>
            </a:r>
            <a:r>
              <a:rPr dirty="0" sz="2750" spc="-270">
                <a:latin typeface="Arial"/>
                <a:cs typeface="Arial"/>
              </a:rPr>
              <a:t>TO </a:t>
            </a:r>
            <a:r>
              <a:rPr dirty="0" sz="2750" spc="-459">
                <a:latin typeface="Arial"/>
                <a:cs typeface="Arial"/>
              </a:rPr>
              <a:t>REDUCE </a:t>
            </a:r>
            <a:r>
              <a:rPr dirty="0" sz="2750" spc="-105">
                <a:latin typeface="Arial"/>
                <a:cs typeface="Arial"/>
              </a:rPr>
              <a:t>CO2</a:t>
            </a:r>
            <a:r>
              <a:rPr dirty="0" sz="2750" spc="355">
                <a:latin typeface="Arial"/>
                <a:cs typeface="Arial"/>
              </a:rPr>
              <a:t> </a:t>
            </a:r>
            <a:r>
              <a:rPr dirty="0" sz="2750" spc="-305">
                <a:latin typeface="Arial"/>
                <a:cs typeface="Arial"/>
              </a:rPr>
              <a:t>EMISSIONS?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58011"/>
            <a:ext cx="9144000" cy="3139440"/>
            <a:chOff x="0" y="858011"/>
            <a:chExt cx="9144000" cy="3139440"/>
          </a:xfrm>
        </p:grpSpPr>
        <p:sp>
          <p:nvSpPr>
            <p:cNvPr id="4" name="object 4"/>
            <p:cNvSpPr/>
            <p:nvPr/>
          </p:nvSpPr>
          <p:spPr>
            <a:xfrm>
              <a:off x="0" y="858011"/>
              <a:ext cx="9143872" cy="3139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20467" y="2214372"/>
              <a:ext cx="885444" cy="928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3436" y="858011"/>
            <a:ext cx="598932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680" y="3433571"/>
            <a:ext cx="2221230" cy="2149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4340" y="1924811"/>
            <a:ext cx="3091434" cy="843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9336" y="1512823"/>
            <a:ext cx="4672330" cy="26885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300"/>
              </a:spcBef>
            </a:pPr>
            <a:r>
              <a:rPr dirty="0" sz="1700" spc="-185">
                <a:latin typeface="Arial"/>
                <a:cs typeface="Arial"/>
              </a:rPr>
              <a:t>ERASMUS+ </a:t>
            </a:r>
            <a:r>
              <a:rPr dirty="0" sz="1700" spc="-170">
                <a:latin typeface="Arial"/>
                <a:cs typeface="Arial"/>
              </a:rPr>
              <a:t>COOPERATION </a:t>
            </a:r>
            <a:r>
              <a:rPr dirty="0" sz="1700" spc="-215">
                <a:latin typeface="Arial"/>
                <a:cs typeface="Arial"/>
              </a:rPr>
              <a:t>FOR </a:t>
            </a:r>
            <a:r>
              <a:rPr dirty="0" sz="1700" spc="-114">
                <a:latin typeface="Arial"/>
                <a:cs typeface="Arial"/>
              </a:rPr>
              <a:t>INNOVATION </a:t>
            </a:r>
            <a:r>
              <a:rPr dirty="0" sz="1700" spc="-120">
                <a:latin typeface="Arial"/>
                <a:cs typeface="Arial"/>
              </a:rPr>
              <a:t>AND  </a:t>
            </a:r>
            <a:r>
              <a:rPr dirty="0" sz="1700" spc="-285">
                <a:latin typeface="Arial"/>
                <a:cs typeface="Arial"/>
              </a:rPr>
              <a:t>THE</a:t>
            </a:r>
            <a:r>
              <a:rPr dirty="0" sz="1700" spc="-100">
                <a:latin typeface="Arial"/>
                <a:cs typeface="Arial"/>
              </a:rPr>
              <a:t> </a:t>
            </a:r>
            <a:r>
              <a:rPr dirty="0" sz="1700" spc="-190">
                <a:latin typeface="Arial"/>
                <a:cs typeface="Arial"/>
              </a:rPr>
              <a:t>EXCHANGE </a:t>
            </a:r>
            <a:r>
              <a:rPr dirty="0" sz="1700" spc="-140">
                <a:latin typeface="Arial"/>
                <a:cs typeface="Arial"/>
              </a:rPr>
              <a:t>OF </a:t>
            </a:r>
            <a:r>
              <a:rPr dirty="0" sz="1700" spc="-40">
                <a:latin typeface="Arial"/>
                <a:cs typeface="Arial"/>
              </a:rPr>
              <a:t>GOOD </a:t>
            </a:r>
            <a:r>
              <a:rPr dirty="0" sz="1700" spc="-245">
                <a:latin typeface="Arial"/>
                <a:cs typeface="Arial"/>
              </a:rPr>
              <a:t>PRACTICES </a:t>
            </a:r>
            <a:r>
              <a:rPr dirty="0" sz="1700" spc="-55">
                <a:latin typeface="Arial"/>
                <a:cs typeface="Arial"/>
              </a:rPr>
              <a:t>KA229  </a:t>
            </a:r>
            <a:r>
              <a:rPr dirty="0" sz="1700" spc="-150">
                <a:latin typeface="Arial"/>
                <a:cs typeface="Arial"/>
              </a:rPr>
              <a:t>SCHOOL </a:t>
            </a:r>
            <a:r>
              <a:rPr dirty="0" sz="1700" spc="-190">
                <a:latin typeface="Arial"/>
                <a:cs typeface="Arial"/>
              </a:rPr>
              <a:t>EXCHANGE</a:t>
            </a:r>
            <a:r>
              <a:rPr dirty="0" sz="1700" spc="65">
                <a:latin typeface="Arial"/>
                <a:cs typeface="Arial"/>
              </a:rPr>
              <a:t> </a:t>
            </a:r>
            <a:r>
              <a:rPr dirty="0" sz="1700" spc="-260">
                <a:latin typeface="Arial"/>
                <a:cs typeface="Arial"/>
              </a:rPr>
              <a:t>PARTNERSHIPS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Arial"/>
              <a:cs typeface="Arial"/>
            </a:endParaRPr>
          </a:p>
          <a:p>
            <a:pPr marL="213995" marR="438784">
              <a:lnSpc>
                <a:spcPct val="100000"/>
              </a:lnSpc>
            </a:pP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80">
                <a:latin typeface="Arial"/>
                <a:cs typeface="Arial"/>
              </a:rPr>
              <a:t>PRESENTATION </a:t>
            </a:r>
            <a:r>
              <a:rPr dirty="0" sz="2000" spc="-165">
                <a:latin typeface="Arial"/>
                <a:cs typeface="Arial"/>
              </a:rPr>
              <a:t>WAS </a:t>
            </a:r>
            <a:r>
              <a:rPr dirty="0" sz="2000" spc="-370">
                <a:latin typeface="Arial"/>
                <a:cs typeface="Arial"/>
              </a:rPr>
              <a:t>PREPARED </a:t>
            </a:r>
            <a:r>
              <a:rPr dirty="0" sz="2000" spc="-285">
                <a:latin typeface="Arial"/>
                <a:cs typeface="Arial"/>
              </a:rPr>
              <a:t>BY  </a:t>
            </a:r>
            <a:r>
              <a:rPr dirty="0" sz="2000" spc="-220">
                <a:latin typeface="Arial"/>
                <a:cs typeface="Arial"/>
              </a:rPr>
              <a:t>BELGIAN </a:t>
            </a:r>
            <a:r>
              <a:rPr dirty="0" sz="2000" spc="-260">
                <a:latin typeface="Arial"/>
                <a:cs typeface="Arial"/>
              </a:rPr>
              <a:t>TEAM </a:t>
            </a:r>
            <a:r>
              <a:rPr dirty="0" sz="2000" spc="-229">
                <a:latin typeface="Arial"/>
                <a:cs typeface="Arial"/>
              </a:rPr>
              <a:t>AS </a:t>
            </a:r>
            <a:r>
              <a:rPr dirty="0" sz="2000" spc="-350">
                <a:latin typeface="Arial"/>
                <a:cs typeface="Arial"/>
              </a:rPr>
              <a:t>PART </a:t>
            </a:r>
            <a:r>
              <a:rPr dirty="0" sz="2000" spc="-180">
                <a:latin typeface="Arial"/>
                <a:cs typeface="Arial"/>
              </a:rPr>
              <a:t>OF </a:t>
            </a:r>
            <a:r>
              <a:rPr dirty="0" sz="2000" spc="-345">
                <a:latin typeface="Arial"/>
                <a:cs typeface="Arial"/>
              </a:rPr>
              <a:t>THE  </a:t>
            </a:r>
            <a:r>
              <a:rPr dirty="0" sz="2000" spc="-295">
                <a:latin typeface="Arial"/>
                <a:cs typeface="Arial"/>
              </a:rPr>
              <a:t>PROJECT </a:t>
            </a:r>
            <a:r>
              <a:rPr dirty="0" sz="2000" spc="-225">
                <a:latin typeface="Arial"/>
                <a:cs typeface="Arial"/>
              </a:rPr>
              <a:t>IMPLEMENTATION:</a:t>
            </a:r>
            <a:endParaRPr sz="2000">
              <a:latin typeface="Arial"/>
              <a:cs typeface="Arial"/>
            </a:endParaRPr>
          </a:p>
          <a:p>
            <a:pPr marL="213995" marR="560705">
              <a:lnSpc>
                <a:spcPct val="100000"/>
              </a:lnSpc>
            </a:pPr>
            <a:r>
              <a:rPr dirty="0" sz="2000" spc="-229">
                <a:latin typeface="Arial"/>
                <a:cs typeface="Arial"/>
              </a:rPr>
              <a:t>"CLIMATE IS </a:t>
            </a:r>
            <a:r>
              <a:rPr dirty="0" sz="2000" spc="-125">
                <a:latin typeface="Arial"/>
                <a:cs typeface="Arial"/>
              </a:rPr>
              <a:t>A </a:t>
            </a:r>
            <a:r>
              <a:rPr dirty="0" sz="2000" spc="-215">
                <a:latin typeface="Arial"/>
                <a:cs typeface="Arial"/>
              </a:rPr>
              <a:t>TOPIC </a:t>
            </a:r>
            <a:r>
              <a:rPr dirty="0" sz="2000" spc="-60">
                <a:latin typeface="Arial"/>
                <a:cs typeface="Arial"/>
              </a:rPr>
              <a:t>!" </a:t>
            </a:r>
            <a:r>
              <a:rPr dirty="0" sz="2000" spc="-65">
                <a:latin typeface="Arial"/>
                <a:cs typeface="Arial"/>
              </a:rPr>
              <a:t>2019-1-PL01-  </a:t>
            </a:r>
            <a:r>
              <a:rPr dirty="0" sz="2000" spc="-40">
                <a:latin typeface="Arial"/>
                <a:cs typeface="Arial"/>
              </a:rPr>
              <a:t>KA229-064863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902" y="5203316"/>
            <a:ext cx="214439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65">
                <a:latin typeface="Arial"/>
                <a:cs typeface="Arial"/>
              </a:rPr>
              <a:t>Source </a:t>
            </a:r>
            <a:r>
              <a:rPr dirty="0" sz="750" spc="-30">
                <a:latin typeface="Arial"/>
                <a:cs typeface="Arial"/>
              </a:rPr>
              <a:t>and </a:t>
            </a:r>
            <a:r>
              <a:rPr dirty="0" sz="750" spc="-50">
                <a:latin typeface="Arial"/>
                <a:cs typeface="Arial"/>
              </a:rPr>
              <a:t>photos:</a:t>
            </a:r>
            <a:r>
              <a:rPr dirty="0" sz="750" spc="-25">
                <a:latin typeface="Arial"/>
                <a:cs typeface="Arial"/>
              </a:rPr>
              <a:t> </a:t>
            </a:r>
            <a:r>
              <a:rPr dirty="0" sz="750" spc="-20">
                <a:latin typeface="Arial"/>
                <a:cs typeface="Arial"/>
              </a:rPr>
              <a:t>https://</a:t>
            </a:r>
            <a:r>
              <a:rPr dirty="0" sz="750" spc="-20">
                <a:latin typeface="Arial"/>
                <a:cs typeface="Arial"/>
                <a:hlinkClick r:id="rId4"/>
              </a:rPr>
              <a:t>www.twenty20.com/photos/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7904" y="2001138"/>
            <a:ext cx="1940560" cy="186055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algn="ctr" marL="12700" marR="5080">
              <a:lnSpc>
                <a:spcPts val="4640"/>
              </a:lnSpc>
              <a:spcBef>
                <a:spcPts val="680"/>
              </a:spcBef>
            </a:pPr>
            <a:r>
              <a:rPr dirty="0" sz="4300" spc="-459"/>
              <a:t>HOT</a:t>
            </a:r>
            <a:r>
              <a:rPr dirty="0" sz="4300" spc="-90"/>
              <a:t> </a:t>
            </a:r>
            <a:r>
              <a:rPr dirty="0" sz="4300" spc="-140"/>
              <a:t>ON </a:t>
            </a:r>
            <a:r>
              <a:rPr dirty="0" sz="4300" spc="-55"/>
              <a:t> </a:t>
            </a:r>
            <a:r>
              <a:rPr dirty="0" sz="4300" spc="-750"/>
              <a:t>THE  </a:t>
            </a:r>
            <a:r>
              <a:rPr dirty="0" sz="4300" spc="-620"/>
              <a:t>PLANET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227" y="1115314"/>
            <a:ext cx="41503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 b="1">
                <a:latin typeface="Trebuchet MS"/>
                <a:cs typeface="Trebuchet MS"/>
              </a:rPr>
              <a:t>YOUTH </a:t>
            </a:r>
            <a:r>
              <a:rPr dirty="0" sz="3600" spc="-114" b="1">
                <a:latin typeface="Trebuchet MS"/>
                <a:cs typeface="Trebuchet MS"/>
              </a:rPr>
              <a:t>FOR</a:t>
            </a:r>
            <a:r>
              <a:rPr dirty="0" sz="3600" spc="-110" b="1">
                <a:latin typeface="Trebuchet MS"/>
                <a:cs typeface="Trebuchet MS"/>
              </a:rPr>
              <a:t> </a:t>
            </a:r>
            <a:r>
              <a:rPr dirty="0" sz="3600" spc="-185" b="1">
                <a:latin typeface="Trebuchet MS"/>
                <a:cs typeface="Trebuchet MS"/>
              </a:rPr>
              <a:t>CLIMATE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8403" y="858011"/>
            <a:ext cx="3625596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3585" y="2053209"/>
            <a:ext cx="147637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55" b="1">
                <a:latin typeface="Trebuchet MS"/>
                <a:cs typeface="Trebuchet MS"/>
              </a:rPr>
              <a:t>August </a:t>
            </a:r>
            <a:r>
              <a:rPr dirty="0" sz="1650" spc="-125" b="1">
                <a:latin typeface="Trebuchet MS"/>
                <a:cs typeface="Trebuchet MS"/>
              </a:rPr>
              <a:t>20,</a:t>
            </a:r>
            <a:r>
              <a:rPr dirty="0" sz="1650" spc="-140" b="1">
                <a:latin typeface="Trebuchet MS"/>
                <a:cs typeface="Trebuchet MS"/>
              </a:rPr>
              <a:t> </a:t>
            </a:r>
            <a:r>
              <a:rPr dirty="0" sz="1650" spc="-95" b="1">
                <a:latin typeface="Trebuchet MS"/>
                <a:cs typeface="Trebuchet MS"/>
              </a:rPr>
              <a:t>2018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585" y="2556128"/>
            <a:ext cx="5816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0">
                <a:solidFill>
                  <a:srgbClr val="00AF50"/>
                </a:solidFill>
                <a:latin typeface="Arial"/>
                <a:cs typeface="Arial"/>
              </a:rPr>
              <a:t>Gre</a:t>
            </a:r>
            <a:r>
              <a:rPr dirty="0" sz="1650" spc="-25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dirty="0" sz="1650" spc="-50">
                <a:solidFill>
                  <a:srgbClr val="00AF50"/>
                </a:solidFill>
                <a:latin typeface="Arial"/>
                <a:cs typeface="Arial"/>
              </a:rPr>
              <a:t>a: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85" y="3059429"/>
            <a:ext cx="882015" cy="1283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40">
                <a:latin typeface="Arial"/>
                <a:cs typeface="Arial"/>
              </a:rPr>
              <a:t>world</a:t>
            </a:r>
            <a:r>
              <a:rPr dirty="0" sz="1650" spc="-105">
                <a:latin typeface="Arial"/>
                <a:cs typeface="Arial"/>
              </a:rPr>
              <a:t> </a:t>
            </a:r>
            <a:r>
              <a:rPr dirty="0" sz="1650" spc="-75">
                <a:latin typeface="Arial"/>
                <a:cs typeface="Arial"/>
              </a:rPr>
              <a:t>and  </a:t>
            </a:r>
            <a:r>
              <a:rPr dirty="0" sz="1650" spc="-105">
                <a:solidFill>
                  <a:srgbClr val="FF0000"/>
                </a:solidFill>
                <a:latin typeface="Arial"/>
                <a:cs typeface="Arial"/>
              </a:rPr>
              <a:t>Father:  </a:t>
            </a:r>
            <a:r>
              <a:rPr dirty="0" sz="1650" spc="-40">
                <a:solidFill>
                  <a:srgbClr val="00AF50"/>
                </a:solidFill>
                <a:latin typeface="Arial"/>
                <a:cs typeface="Arial"/>
              </a:rPr>
              <a:t>Greta:  </a:t>
            </a:r>
            <a:r>
              <a:rPr dirty="0" sz="1650" spc="-105">
                <a:solidFill>
                  <a:srgbClr val="FF0000"/>
                </a:solidFill>
                <a:latin typeface="Arial"/>
                <a:cs typeface="Arial"/>
              </a:rPr>
              <a:t>Father:  </a:t>
            </a:r>
            <a:r>
              <a:rPr dirty="0" sz="1650" spc="-40">
                <a:solidFill>
                  <a:srgbClr val="00AF50"/>
                </a:solidFill>
                <a:latin typeface="Arial"/>
                <a:cs typeface="Arial"/>
              </a:rPr>
              <a:t>Greta: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0"/>
              <a:t>I </a:t>
            </a:r>
            <a:r>
              <a:rPr dirty="0" spc="-110"/>
              <a:t>think </a:t>
            </a:r>
            <a:r>
              <a:rPr dirty="0" spc="-100"/>
              <a:t>I </a:t>
            </a:r>
            <a:r>
              <a:rPr dirty="0" spc="-30"/>
              <a:t>will </a:t>
            </a:r>
            <a:r>
              <a:rPr dirty="0" spc="-105"/>
              <a:t>not </a:t>
            </a:r>
            <a:r>
              <a:rPr dirty="0" spc="-50"/>
              <a:t>be </a:t>
            </a:r>
            <a:r>
              <a:rPr dirty="0" spc="-65"/>
              <a:t>going </a:t>
            </a:r>
            <a:r>
              <a:rPr dirty="0" spc="-55"/>
              <a:t>to </a:t>
            </a:r>
            <a:r>
              <a:rPr dirty="0" spc="-135"/>
              <a:t>school </a:t>
            </a:r>
            <a:r>
              <a:rPr dirty="0" spc="-125"/>
              <a:t>this</a:t>
            </a:r>
            <a:r>
              <a:rPr dirty="0" spc="30"/>
              <a:t> </a:t>
            </a:r>
            <a:r>
              <a:rPr dirty="0" spc="-25"/>
              <a:t>year…</a:t>
            </a:r>
          </a:p>
          <a:p>
            <a:pPr marL="469265">
              <a:lnSpc>
                <a:spcPct val="100000"/>
              </a:lnSpc>
            </a:pPr>
            <a:r>
              <a:rPr dirty="0" spc="-135"/>
              <a:t>There </a:t>
            </a:r>
            <a:r>
              <a:rPr dirty="0" spc="-35"/>
              <a:t>are </a:t>
            </a:r>
            <a:r>
              <a:rPr dirty="0" spc="-114"/>
              <a:t>more </a:t>
            </a:r>
            <a:r>
              <a:rPr dirty="0" spc="-70"/>
              <a:t>important </a:t>
            </a:r>
            <a:r>
              <a:rPr dirty="0" spc="-120"/>
              <a:t>things </a:t>
            </a:r>
            <a:r>
              <a:rPr dirty="0" spc="-105"/>
              <a:t>in</a:t>
            </a:r>
            <a:r>
              <a:rPr dirty="0" spc="-235"/>
              <a:t> </a:t>
            </a:r>
            <a:r>
              <a:rPr dirty="0" spc="-105"/>
              <a:t>the</a:t>
            </a: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dirty="0" spc="-105"/>
              <a:t>in</a:t>
            </a:r>
            <a:r>
              <a:rPr dirty="0" spc="-15"/>
              <a:t> </a:t>
            </a:r>
            <a:r>
              <a:rPr dirty="0" spc="-5"/>
              <a:t>life…</a:t>
            </a:r>
          </a:p>
          <a:p>
            <a:pPr marL="12700" marR="2680970">
              <a:lnSpc>
                <a:spcPct val="100000"/>
              </a:lnSpc>
            </a:pPr>
            <a:r>
              <a:rPr dirty="0" spc="-65"/>
              <a:t>Are </a:t>
            </a:r>
            <a:r>
              <a:rPr dirty="0" spc="-110"/>
              <a:t>you </a:t>
            </a:r>
            <a:r>
              <a:rPr dirty="0" spc="-170"/>
              <a:t>sure?  </a:t>
            </a:r>
            <a:r>
              <a:rPr dirty="0" spc="-75"/>
              <a:t>Very</a:t>
            </a:r>
            <a:r>
              <a:rPr dirty="0" spc="-30"/>
              <a:t> </a:t>
            </a:r>
            <a:r>
              <a:rPr dirty="0" spc="-130"/>
              <a:t>sure!</a:t>
            </a:r>
          </a:p>
          <a:p>
            <a:pPr marL="12700" marR="23495">
              <a:lnSpc>
                <a:spcPct val="100000"/>
              </a:lnSpc>
            </a:pPr>
            <a:r>
              <a:rPr dirty="0" spc="-204"/>
              <a:t>You </a:t>
            </a:r>
            <a:r>
              <a:rPr dirty="0" spc="-155"/>
              <a:t>know, </a:t>
            </a:r>
            <a:r>
              <a:rPr dirty="0" spc="-140"/>
              <a:t>as </a:t>
            </a:r>
            <a:r>
              <a:rPr dirty="0" spc="-5"/>
              <a:t>a </a:t>
            </a:r>
            <a:r>
              <a:rPr dirty="0" spc="-40"/>
              <a:t>father </a:t>
            </a:r>
            <a:r>
              <a:rPr dirty="0" spc="-100"/>
              <a:t>I </a:t>
            </a:r>
            <a:r>
              <a:rPr dirty="0" spc="-120"/>
              <a:t>cannot </a:t>
            </a:r>
            <a:r>
              <a:rPr dirty="0" spc="-55"/>
              <a:t>approve </a:t>
            </a:r>
            <a:r>
              <a:rPr dirty="0" spc="-100"/>
              <a:t>this…  </a:t>
            </a:r>
            <a:r>
              <a:rPr dirty="0"/>
              <a:t> </a:t>
            </a:r>
            <a:r>
              <a:rPr dirty="0" spc="-100"/>
              <a:t>I</a:t>
            </a:r>
            <a:r>
              <a:rPr dirty="0" spc="-10"/>
              <a:t> </a:t>
            </a:r>
            <a:r>
              <a:rPr dirty="0" spc="-110"/>
              <a:t>know…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3585" y="4316425"/>
            <a:ext cx="4685030" cy="1536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5">
                <a:solidFill>
                  <a:srgbClr val="FF0000"/>
                </a:solidFill>
                <a:latin typeface="Arial"/>
                <a:cs typeface="Arial"/>
              </a:rPr>
              <a:t>Father </a:t>
            </a:r>
            <a:r>
              <a:rPr dirty="0" sz="1650" spc="-85">
                <a:solidFill>
                  <a:srgbClr val="FF0000"/>
                </a:solidFill>
                <a:latin typeface="Arial"/>
                <a:cs typeface="Arial"/>
              </a:rPr>
              <a:t>embraced </a:t>
            </a:r>
            <a:r>
              <a:rPr dirty="0" sz="1650" spc="-165">
                <a:solidFill>
                  <a:srgbClr val="FF0000"/>
                </a:solidFill>
                <a:latin typeface="Arial"/>
                <a:cs typeface="Arial"/>
              </a:rPr>
              <a:t>his </a:t>
            </a:r>
            <a:r>
              <a:rPr dirty="0" sz="1650" spc="-65">
                <a:solidFill>
                  <a:srgbClr val="FF0000"/>
                </a:solidFill>
                <a:latin typeface="Arial"/>
                <a:cs typeface="Arial"/>
              </a:rPr>
              <a:t>daughter </a:t>
            </a:r>
            <a:r>
              <a:rPr dirty="0" sz="1650" spc="-75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dirty="0" sz="1650" spc="-90">
                <a:solidFill>
                  <a:srgbClr val="FF0000"/>
                </a:solidFill>
                <a:latin typeface="Arial"/>
                <a:cs typeface="Arial"/>
              </a:rPr>
              <a:t>whispered: </a:t>
            </a:r>
            <a:r>
              <a:rPr dirty="0" sz="1650" spc="-190">
                <a:latin typeface="Arial"/>
                <a:cs typeface="Arial"/>
              </a:rPr>
              <a:t>As</a:t>
            </a:r>
            <a:r>
              <a:rPr dirty="0" sz="1650" spc="-50">
                <a:latin typeface="Arial"/>
                <a:cs typeface="Arial"/>
              </a:rPr>
              <a:t> </a:t>
            </a:r>
            <a:r>
              <a:rPr dirty="0" sz="1650" spc="-5">
                <a:latin typeface="Arial"/>
                <a:cs typeface="Arial"/>
              </a:rPr>
              <a:t>a</a:t>
            </a:r>
            <a:endParaRPr sz="165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dirty="0" sz="1650" spc="-110">
                <a:latin typeface="Arial"/>
                <a:cs typeface="Arial"/>
              </a:rPr>
              <a:t>person, </a:t>
            </a:r>
            <a:r>
              <a:rPr dirty="0" sz="1650" spc="-100">
                <a:latin typeface="Arial"/>
                <a:cs typeface="Arial"/>
              </a:rPr>
              <a:t>I </a:t>
            </a:r>
            <a:r>
              <a:rPr dirty="0" sz="1650" spc="-145">
                <a:latin typeface="Arial"/>
                <a:cs typeface="Arial"/>
              </a:rPr>
              <a:t>am </a:t>
            </a:r>
            <a:r>
              <a:rPr dirty="0" sz="1650" spc="-80">
                <a:latin typeface="Arial"/>
                <a:cs typeface="Arial"/>
              </a:rPr>
              <a:t>completely </a:t>
            </a:r>
            <a:r>
              <a:rPr dirty="0" sz="1650" spc="-90">
                <a:latin typeface="Arial"/>
                <a:cs typeface="Arial"/>
              </a:rPr>
              <a:t>behind</a:t>
            </a:r>
            <a:r>
              <a:rPr dirty="0" sz="1650" spc="70">
                <a:latin typeface="Arial"/>
                <a:cs typeface="Arial"/>
              </a:rPr>
              <a:t> </a:t>
            </a:r>
            <a:r>
              <a:rPr dirty="0" sz="1650" spc="-110">
                <a:latin typeface="Arial"/>
                <a:cs typeface="Arial"/>
              </a:rPr>
              <a:t>you!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50" spc="-25">
                <a:solidFill>
                  <a:srgbClr val="00AF50"/>
                </a:solidFill>
                <a:latin typeface="Arial"/>
                <a:cs typeface="Arial"/>
              </a:rPr>
              <a:t>Greta </a:t>
            </a:r>
            <a:r>
              <a:rPr dirty="0" sz="1650" spc="-75">
                <a:solidFill>
                  <a:srgbClr val="00AF50"/>
                </a:solidFill>
                <a:latin typeface="Arial"/>
                <a:cs typeface="Arial"/>
              </a:rPr>
              <a:t>took </a:t>
            </a:r>
            <a:r>
              <a:rPr dirty="0" sz="1650" spc="-100">
                <a:solidFill>
                  <a:srgbClr val="00AF50"/>
                </a:solidFill>
                <a:latin typeface="Arial"/>
                <a:cs typeface="Arial"/>
              </a:rPr>
              <a:t>her </a:t>
            </a:r>
            <a:r>
              <a:rPr dirty="0" sz="1650" spc="-70">
                <a:solidFill>
                  <a:srgbClr val="00AF50"/>
                </a:solidFill>
                <a:latin typeface="Arial"/>
                <a:cs typeface="Arial"/>
              </a:rPr>
              <a:t>backpack </a:t>
            </a:r>
            <a:r>
              <a:rPr dirty="0" sz="1650" spc="-75">
                <a:solidFill>
                  <a:srgbClr val="00AF50"/>
                </a:solidFill>
                <a:latin typeface="Arial"/>
                <a:cs typeface="Arial"/>
              </a:rPr>
              <a:t>and </a:t>
            </a:r>
            <a:r>
              <a:rPr dirty="0" sz="1650" spc="-70">
                <a:solidFill>
                  <a:srgbClr val="00AF50"/>
                </a:solidFill>
                <a:latin typeface="Arial"/>
                <a:cs typeface="Arial"/>
              </a:rPr>
              <a:t>walked </a:t>
            </a:r>
            <a:r>
              <a:rPr dirty="0" sz="1650" spc="-50">
                <a:solidFill>
                  <a:srgbClr val="00AF50"/>
                </a:solidFill>
                <a:latin typeface="Arial"/>
                <a:cs typeface="Arial"/>
              </a:rPr>
              <a:t>to </a:t>
            </a:r>
            <a:r>
              <a:rPr dirty="0" sz="1650" spc="-105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dirty="0" sz="1650" spc="-60">
                <a:solidFill>
                  <a:srgbClr val="00AF50"/>
                </a:solidFill>
                <a:latin typeface="Arial"/>
                <a:cs typeface="Arial"/>
              </a:rPr>
              <a:t>parliament  </a:t>
            </a:r>
            <a:r>
              <a:rPr dirty="0" sz="1650" spc="-65">
                <a:solidFill>
                  <a:srgbClr val="00AF50"/>
                </a:solidFill>
                <a:latin typeface="Arial"/>
                <a:cs typeface="Arial"/>
              </a:rPr>
              <a:t>building. </a:t>
            </a:r>
            <a:r>
              <a:rPr dirty="0" sz="1650" spc="-155">
                <a:solidFill>
                  <a:srgbClr val="00AF50"/>
                </a:solidFill>
                <a:latin typeface="Arial"/>
                <a:cs typeface="Arial"/>
              </a:rPr>
              <a:t>Since </a:t>
            </a:r>
            <a:r>
              <a:rPr dirty="0" sz="1650" spc="-125">
                <a:solidFill>
                  <a:srgbClr val="00AF50"/>
                </a:solidFill>
                <a:latin typeface="Arial"/>
                <a:cs typeface="Arial"/>
              </a:rPr>
              <a:t>then </a:t>
            </a:r>
            <a:r>
              <a:rPr dirty="0" sz="1650" spc="-190">
                <a:solidFill>
                  <a:srgbClr val="00AF50"/>
                </a:solidFill>
                <a:latin typeface="Arial"/>
                <a:cs typeface="Arial"/>
              </a:rPr>
              <a:t>she </a:t>
            </a:r>
            <a:r>
              <a:rPr dirty="0" sz="1650" spc="-160">
                <a:solidFill>
                  <a:srgbClr val="00AF50"/>
                </a:solidFill>
                <a:latin typeface="Arial"/>
                <a:cs typeface="Arial"/>
              </a:rPr>
              <a:t>has </a:t>
            </a:r>
            <a:r>
              <a:rPr dirty="0" sz="1650" spc="-95">
                <a:solidFill>
                  <a:srgbClr val="00AF50"/>
                </a:solidFill>
                <a:latin typeface="Arial"/>
                <a:cs typeface="Arial"/>
              </a:rPr>
              <a:t>been </a:t>
            </a:r>
            <a:r>
              <a:rPr dirty="0" sz="1650" spc="-80">
                <a:solidFill>
                  <a:srgbClr val="00AF50"/>
                </a:solidFill>
                <a:latin typeface="Arial"/>
                <a:cs typeface="Arial"/>
              </a:rPr>
              <a:t>there </a:t>
            </a:r>
            <a:r>
              <a:rPr dirty="0" sz="1650" spc="-65">
                <a:solidFill>
                  <a:srgbClr val="00AF50"/>
                </a:solidFill>
                <a:latin typeface="Arial"/>
                <a:cs typeface="Arial"/>
              </a:rPr>
              <a:t>every</a:t>
            </a:r>
            <a:r>
              <a:rPr dirty="0" sz="1650" spc="-7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50" spc="-65">
                <a:solidFill>
                  <a:srgbClr val="00AF50"/>
                </a:solidFill>
                <a:latin typeface="Arial"/>
                <a:cs typeface="Arial"/>
              </a:rPr>
              <a:t>day.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50" spc="-195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dirty="0" sz="1650" spc="-95">
                <a:solidFill>
                  <a:srgbClr val="00AF50"/>
                </a:solidFill>
                <a:latin typeface="Arial"/>
                <a:cs typeface="Arial"/>
              </a:rPr>
              <a:t>rest </a:t>
            </a:r>
            <a:r>
              <a:rPr dirty="0" sz="1650" spc="-145">
                <a:solidFill>
                  <a:srgbClr val="00AF50"/>
                </a:solidFill>
                <a:latin typeface="Arial"/>
                <a:cs typeface="Arial"/>
              </a:rPr>
              <a:t>is</a:t>
            </a:r>
            <a:r>
              <a:rPr dirty="0" sz="1650" spc="-1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0AF50"/>
                </a:solidFill>
                <a:latin typeface="Arial"/>
                <a:cs typeface="Arial"/>
              </a:rPr>
              <a:t>history…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365"/>
              <a:t>ENVIRONMENT </a:t>
            </a:r>
            <a:r>
              <a:rPr dirty="0" spc="-380"/>
              <a:t>VS</a:t>
            </a:r>
            <a:r>
              <a:rPr dirty="0" spc="-250"/>
              <a:t> </a:t>
            </a:r>
            <a:r>
              <a:rPr dirty="0" spc="-440"/>
              <a:t>CLIMATE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235" y="2360142"/>
            <a:ext cx="3576954" cy="198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18542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20">
                <a:latin typeface="Arial"/>
                <a:cs typeface="Arial"/>
              </a:rPr>
              <a:t>ENVIRONMENT </a:t>
            </a:r>
            <a:r>
              <a:rPr dirty="0" sz="2000" spc="-229">
                <a:latin typeface="Arial"/>
                <a:cs typeface="Arial"/>
              </a:rPr>
              <a:t>IS </a:t>
            </a:r>
            <a:r>
              <a:rPr dirty="0" sz="2000" spc="-345">
                <a:latin typeface="Arial"/>
                <a:cs typeface="Arial"/>
              </a:rPr>
              <a:t>THE  </a:t>
            </a:r>
            <a:r>
              <a:rPr dirty="0" sz="2000" spc="-220">
                <a:latin typeface="Arial"/>
                <a:cs typeface="Arial"/>
              </a:rPr>
              <a:t>ENVIRONMENT </a:t>
            </a:r>
            <a:r>
              <a:rPr dirty="0" sz="2000" spc="-114">
                <a:latin typeface="Arial"/>
                <a:cs typeface="Arial"/>
              </a:rPr>
              <a:t>IN </a:t>
            </a:r>
            <a:r>
              <a:rPr dirty="0" sz="2000" spc="-145">
                <a:latin typeface="Arial"/>
                <a:cs typeface="Arial"/>
              </a:rPr>
              <a:t>WHICH </a:t>
            </a:r>
            <a:r>
              <a:rPr dirty="0" sz="2000" spc="-170">
                <a:latin typeface="Arial"/>
                <a:cs typeface="Arial"/>
              </a:rPr>
              <a:t>WE  </a:t>
            </a:r>
            <a:r>
              <a:rPr dirty="0" sz="2000" spc="-270">
                <a:latin typeface="Arial"/>
                <a:cs typeface="Arial"/>
              </a:rPr>
              <a:t>ALL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229">
                <a:latin typeface="Arial"/>
                <a:cs typeface="Arial"/>
              </a:rPr>
              <a:t>LIVE.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185">
                <a:latin typeface="Arial"/>
                <a:cs typeface="Arial"/>
              </a:rPr>
              <a:t>SOIL, </a:t>
            </a: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75">
                <a:latin typeface="Arial"/>
                <a:cs typeface="Arial"/>
              </a:rPr>
              <a:t>SKY, </a:t>
            </a: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370">
                <a:latin typeface="Arial"/>
                <a:cs typeface="Arial"/>
              </a:rPr>
              <a:t>TREES, </a:t>
            </a:r>
            <a:r>
              <a:rPr dirty="0" sz="2000" spc="-120">
                <a:latin typeface="Arial"/>
                <a:cs typeface="Arial"/>
              </a:rPr>
              <a:t>...  </a:t>
            </a:r>
            <a:r>
              <a:rPr dirty="0" sz="2000" spc="-265">
                <a:latin typeface="Arial"/>
                <a:cs typeface="Arial"/>
              </a:rPr>
              <a:t>EVERYTHING </a:t>
            </a:r>
            <a:r>
              <a:rPr dirty="0" sz="2000" spc="-195">
                <a:latin typeface="Arial"/>
                <a:cs typeface="Arial"/>
              </a:rPr>
              <a:t>AROUND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285">
                <a:latin typeface="Arial"/>
                <a:cs typeface="Arial"/>
              </a:rPr>
              <a:t>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8652" y="2360142"/>
            <a:ext cx="3599815" cy="234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287655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65">
                <a:latin typeface="Arial"/>
                <a:cs typeface="Arial"/>
              </a:rPr>
              <a:t>CLIMATE </a:t>
            </a:r>
            <a:r>
              <a:rPr dirty="0" sz="2000" spc="-229">
                <a:latin typeface="Arial"/>
                <a:cs typeface="Arial"/>
              </a:rPr>
              <a:t>IS </a:t>
            </a: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80">
                <a:latin typeface="Arial"/>
                <a:cs typeface="Arial"/>
              </a:rPr>
              <a:t>AVERAGE  </a:t>
            </a:r>
            <a:r>
              <a:rPr dirty="0" sz="2000" spc="-295">
                <a:latin typeface="Arial"/>
                <a:cs typeface="Arial"/>
              </a:rPr>
              <a:t>WEATHER </a:t>
            </a:r>
            <a:r>
              <a:rPr dirty="0" sz="2000" spc="-270">
                <a:latin typeface="Arial"/>
                <a:cs typeface="Arial"/>
              </a:rPr>
              <a:t>OVER </a:t>
            </a:r>
            <a:r>
              <a:rPr dirty="0" sz="2000" spc="-125">
                <a:latin typeface="Arial"/>
                <a:cs typeface="Arial"/>
              </a:rPr>
              <a:t>A </a:t>
            </a:r>
            <a:r>
              <a:rPr dirty="0" sz="2000" spc="-185">
                <a:latin typeface="Arial"/>
                <a:cs typeface="Arial"/>
              </a:rPr>
              <a:t>30-YEAR  </a:t>
            </a:r>
            <a:r>
              <a:rPr dirty="0" sz="2000" spc="-254"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 sz="2000" spc="-175">
                <a:latin typeface="Arial"/>
                <a:cs typeface="Arial"/>
              </a:rPr>
              <a:t>SO </a:t>
            </a:r>
            <a:r>
              <a:rPr dirty="0" sz="2000" spc="-345">
                <a:latin typeface="Arial"/>
                <a:cs typeface="Arial"/>
              </a:rPr>
              <a:t>THE </a:t>
            </a:r>
            <a:r>
              <a:rPr dirty="0" sz="2000" spc="-265">
                <a:latin typeface="Arial"/>
                <a:cs typeface="Arial"/>
              </a:rPr>
              <a:t>CLIMATE </a:t>
            </a:r>
            <a:r>
              <a:rPr dirty="0" sz="2000" spc="-229">
                <a:latin typeface="Arial"/>
                <a:cs typeface="Arial"/>
              </a:rPr>
              <a:t>IS </a:t>
            </a:r>
            <a:r>
              <a:rPr dirty="0" sz="2000" spc="-195">
                <a:latin typeface="Arial"/>
                <a:cs typeface="Arial"/>
              </a:rPr>
              <a:t>SOMETHING  </a:t>
            </a:r>
            <a:r>
              <a:rPr dirty="0" sz="2000" spc="-340">
                <a:latin typeface="Arial"/>
                <a:cs typeface="Arial"/>
              </a:rPr>
              <a:t>VERY </a:t>
            </a:r>
            <a:r>
              <a:rPr dirty="0" sz="2000" spc="-320">
                <a:latin typeface="Arial"/>
                <a:cs typeface="Arial"/>
              </a:rPr>
              <a:t>DIFFERENT </a:t>
            </a:r>
            <a:r>
              <a:rPr dirty="0" sz="2000" spc="-229">
                <a:latin typeface="Arial"/>
                <a:cs typeface="Arial"/>
              </a:rPr>
              <a:t>FROM </a:t>
            </a:r>
            <a:r>
              <a:rPr dirty="0" sz="2000" spc="-345">
                <a:latin typeface="Arial"/>
                <a:cs typeface="Arial"/>
              </a:rPr>
              <a:t>THE  </a:t>
            </a:r>
            <a:r>
              <a:rPr dirty="0" sz="2000" spc="-270">
                <a:latin typeface="Arial"/>
                <a:cs typeface="Arial"/>
              </a:rPr>
              <a:t>WEATHER,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7051" y="1446275"/>
            <a:ext cx="7609331" cy="3933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768" y="5096002"/>
            <a:ext cx="821435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5">
                <a:latin typeface="Arial"/>
                <a:cs typeface="Arial"/>
              </a:rPr>
              <a:t>AN </a:t>
            </a:r>
            <a:r>
              <a:rPr dirty="0" sz="1400" spc="-200">
                <a:latin typeface="Arial"/>
                <a:cs typeface="Arial"/>
              </a:rPr>
              <a:t>INCREASE </a:t>
            </a:r>
            <a:r>
              <a:rPr dirty="0" sz="1400" spc="-80">
                <a:latin typeface="Arial"/>
                <a:cs typeface="Arial"/>
              </a:rPr>
              <a:t>IN </a:t>
            </a:r>
            <a:r>
              <a:rPr dirty="0" sz="1400" spc="-145">
                <a:latin typeface="Arial"/>
                <a:cs typeface="Arial"/>
              </a:rPr>
              <a:t>CARBON DIOXIDE </a:t>
            </a:r>
            <a:r>
              <a:rPr dirty="0" sz="1400" spc="-70">
                <a:latin typeface="Arial"/>
                <a:cs typeface="Arial"/>
              </a:rPr>
              <a:t>(CO2) </a:t>
            </a:r>
            <a:r>
              <a:rPr dirty="0" sz="1400" spc="-80">
                <a:latin typeface="Arial"/>
                <a:cs typeface="Arial"/>
              </a:rPr>
              <a:t>IN </a:t>
            </a:r>
            <a:r>
              <a:rPr dirty="0" sz="1400" spc="-245">
                <a:latin typeface="Arial"/>
                <a:cs typeface="Arial"/>
              </a:rPr>
              <a:t>THE </a:t>
            </a:r>
            <a:r>
              <a:rPr dirty="0" sz="1400" spc="-200">
                <a:latin typeface="Arial"/>
                <a:cs typeface="Arial"/>
              </a:rPr>
              <a:t>ATMOSPHERE, </a:t>
            </a:r>
            <a:r>
              <a:rPr dirty="0" sz="1400" spc="-204">
                <a:latin typeface="Arial"/>
                <a:cs typeface="Arial"/>
              </a:rPr>
              <a:t>CAUSES </a:t>
            </a:r>
            <a:r>
              <a:rPr dirty="0" sz="1400" spc="-85">
                <a:latin typeface="Arial"/>
                <a:cs typeface="Arial"/>
              </a:rPr>
              <a:t>AN </a:t>
            </a:r>
            <a:r>
              <a:rPr dirty="0" sz="1400" spc="-200">
                <a:latin typeface="Arial"/>
                <a:cs typeface="Arial"/>
              </a:rPr>
              <a:t>INCREASE </a:t>
            </a:r>
            <a:r>
              <a:rPr dirty="0" sz="1400" spc="-80">
                <a:latin typeface="Arial"/>
                <a:cs typeface="Arial"/>
              </a:rPr>
              <a:t>IN </a:t>
            </a:r>
            <a:r>
              <a:rPr dirty="0" sz="1400" spc="-145">
                <a:latin typeface="Arial"/>
                <a:cs typeface="Arial"/>
              </a:rPr>
              <a:t>GLOBAL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245">
                <a:latin typeface="Arial"/>
                <a:cs typeface="Arial"/>
              </a:rPr>
              <a:t>TEMPERATURE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311" y="1423416"/>
            <a:ext cx="7126224" cy="3387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1046988"/>
            <a:ext cx="8036052" cy="472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5939" y="1581911"/>
            <a:ext cx="5532120" cy="36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8011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Boguszewska-Allina</dc:creator>
  <dc:title>Learning about climate change</dc:title>
  <dcterms:created xsi:type="dcterms:W3CDTF">2020-02-26T11:14:26Z</dcterms:created>
  <dcterms:modified xsi:type="dcterms:W3CDTF">2020-02-26T11:14:26Z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2020-02-17T00:00:00Z</vt:filetime>
  </property>
  <property fmtid="{D5CDD505-2E9C-101B-9397-08002B2CF9AE}" pid="3" name="Creator">
    <vt:lpwstr>Microsoft® PowerPoint® dla Office 365</vt:lpwstr>
  </property>
  <property fmtid="{D5CDD505-2E9C-101B-9397-08002B2CF9AE}" pid="4" name="LastSaved">
    <vt:filetime>2020-02-26T00:00:00Z</vt:filetime>
  </property>
</Properties>
</file>